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86" autoAdjust="0"/>
    <p:restoredTop sz="94660"/>
  </p:normalViewPr>
  <p:slideViewPr>
    <p:cSldViewPr>
      <p:cViewPr varScale="1">
        <p:scale>
          <a:sx n="111" d="100"/>
          <a:sy n="111" d="100"/>
        </p:scale>
        <p:origin x="1764" y="114"/>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DF7BCD-82E7-47B1-892C-C41C2C3354D2}"/>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BD45ABA5-387A-40E4-915C-B4B8DBFB2ED2}"/>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2667546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D32EE7-8510-42C3-A468-5FE8B48A1C3F}"/>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F6C29F-0C57-4401-8BAA-F49F68938BDE}"/>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926770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E61C455-51C1-4C3A-B671-A2066A1E2479}"/>
              </a:ext>
            </a:extLst>
          </p:cNvPr>
          <p:cNvSpPr>
            <a:spLocks noGrp="1"/>
          </p:cNvSpPr>
          <p:nvPr>
            <p:ph type="title" orient="vert"/>
          </p:nvPr>
        </p:nvSpPr>
        <p:spPr>
          <a:xfrm>
            <a:off x="6988175" y="188913"/>
            <a:ext cx="2236788" cy="598805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8B5118-5CF7-408B-8FB1-9EE0C4D64CD2}"/>
              </a:ext>
            </a:extLst>
          </p:cNvPr>
          <p:cNvSpPr>
            <a:spLocks noGrp="1"/>
          </p:cNvSpPr>
          <p:nvPr>
            <p:ph type="body" orient="vert" idx="1"/>
          </p:nvPr>
        </p:nvSpPr>
        <p:spPr>
          <a:xfrm>
            <a:off x="273050" y="188913"/>
            <a:ext cx="6562725" cy="598805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07283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E5E147-BC0A-49B7-800E-0A16B3EFBAA2}"/>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B1A60CF3-F251-4C52-8A7A-37AF2B6B1D2B}"/>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10588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2F3E3C-8B61-4E98-BA52-5494C7EE8A03}"/>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E925ECE1-8D91-4E02-9374-994FDEFD2589}"/>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3002870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772668-46F3-4895-BABA-0BB9F0CCC250}"/>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2D2768A-EE75-4165-9960-6125C605FEF8}"/>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536DEC8D-38D1-4CFE-B8F2-E4A50EA91660}"/>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877503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E0EB3A-19CC-4DBA-BFB2-D70A2BFF26F6}"/>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3C9BA8E7-1917-47E4-B44B-C7DE9BAB4A39}"/>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649AFCA6-43E7-436D-858C-3F86BF7D4F03}"/>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9782DC29-15A7-4319-9BCD-4F982922EE7A}"/>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F7DE8D10-6759-4CA3-B839-0E825C48DF8F}"/>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43396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C7DB9-0B42-459A-9E39-96DBCAA258E2}"/>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856881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052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2D0BA3-D030-430B-B99B-B407770D0E07}"/>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1CE081E-81E5-4CC0-B3DD-7D16A18D2389}"/>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BD213FC8-6180-4E9A-82D2-E7147785A4D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830342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1A6EB1-2B16-4FA4-B3CF-2920405339CB}"/>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4CCF4210-DB84-4730-9D9D-F3F84421A610}"/>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3BD60E02-E3D9-45DE-A4F7-489C60477CAF}"/>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5346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7139B06-FFC8-40DE-B39A-672FFFCDE2E8}"/>
              </a:ext>
            </a:extLst>
          </p:cNvPr>
          <p:cNvSpPr>
            <a:spLocks noGrp="1" noChangeArrowheads="1"/>
          </p:cNvSpPr>
          <p:nvPr>
            <p:ph type="title"/>
          </p:nvPr>
        </p:nvSpPr>
        <p:spPr bwMode="auto">
          <a:xfrm>
            <a:off x="273050" y="188913"/>
            <a:ext cx="8915400" cy="4318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accent2"/>
          </a:solidFill>
          <a:latin typeface="+mj-lt"/>
          <a:ea typeface="+mj-ea"/>
          <a:cs typeface="+mj-cs"/>
        </a:defRPr>
      </a:lvl1pPr>
      <a:lvl2pPr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accent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descr="右上がり対角線">
            <a:extLst>
              <a:ext uri="{FF2B5EF4-FFF2-40B4-BE49-F238E27FC236}">
                <a16:creationId xmlns:a16="http://schemas.microsoft.com/office/drawing/2014/main" id="{A4038662-A97F-4A9A-B0CC-244855685243}"/>
              </a:ext>
            </a:extLst>
          </p:cNvPr>
          <p:cNvSpPr>
            <a:spLocks noChangeArrowheads="1"/>
          </p:cNvSpPr>
          <p:nvPr/>
        </p:nvSpPr>
        <p:spPr bwMode="auto">
          <a:xfrm>
            <a:off x="542925" y="998538"/>
            <a:ext cx="8910638" cy="4186237"/>
          </a:xfrm>
          <a:prstGeom prst="rect">
            <a:avLst/>
          </a:prstGeom>
          <a:pattFill prst="ltUpDiag">
            <a:fgClr>
              <a:srgbClr val="C0C0C0"/>
            </a:fgClr>
            <a:bgClr>
              <a:schemeClr val="bg1"/>
            </a:bgClr>
          </a:pattFill>
          <a:ln w="1905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59" name="Rectangle 3">
            <a:extLst>
              <a:ext uri="{FF2B5EF4-FFF2-40B4-BE49-F238E27FC236}">
                <a16:creationId xmlns:a16="http://schemas.microsoft.com/office/drawing/2014/main" id="{4A840CFF-A574-448D-8D72-E027493E0979}"/>
              </a:ext>
            </a:extLst>
          </p:cNvPr>
          <p:cNvSpPr>
            <a:spLocks noChangeArrowheads="1"/>
          </p:cNvSpPr>
          <p:nvPr/>
        </p:nvSpPr>
        <p:spPr bwMode="auto">
          <a:xfrm>
            <a:off x="542925" y="5364163"/>
            <a:ext cx="4184650" cy="8223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説明説明説明説明説明説明説明説明説明説明説明説明説明説明説明説明説明説明説明説明説明説明説明説明説明説明説明説明説明説明説明説明説明説明説明説明説明説明説明説明説明説明説明説明説明説明説明説明</a:t>
            </a:r>
          </a:p>
        </p:txBody>
      </p:sp>
      <p:graphicFrame>
        <p:nvGraphicFramePr>
          <p:cNvPr id="19460" name="Group 4">
            <a:extLst>
              <a:ext uri="{FF2B5EF4-FFF2-40B4-BE49-F238E27FC236}">
                <a16:creationId xmlns:a16="http://schemas.microsoft.com/office/drawing/2014/main" id="{5D574104-E937-45D7-9FDF-36C4C018EFE7}"/>
              </a:ext>
            </a:extLst>
          </p:cNvPr>
          <p:cNvGraphicFramePr>
            <a:graphicFrameLocks noGrp="1"/>
          </p:cNvGraphicFramePr>
          <p:nvPr/>
        </p:nvGraphicFramePr>
        <p:xfrm>
          <a:off x="4862513" y="5408613"/>
          <a:ext cx="4606925" cy="1105440"/>
        </p:xfrm>
        <a:graphic>
          <a:graphicData uri="http://schemas.openxmlformats.org/drawingml/2006/table">
            <a:tbl>
              <a:tblPr/>
              <a:tblGrid>
                <a:gridCol w="1216025">
                  <a:extLst>
                    <a:ext uri="{9D8B030D-6E8A-4147-A177-3AD203B41FA5}">
                      <a16:colId xmlns:a16="http://schemas.microsoft.com/office/drawing/2014/main" val="213576307"/>
                    </a:ext>
                  </a:extLst>
                </a:gridCol>
                <a:gridCol w="3390900">
                  <a:extLst>
                    <a:ext uri="{9D8B030D-6E8A-4147-A177-3AD203B41FA5}">
                      <a16:colId xmlns:a16="http://schemas.microsoft.com/office/drawing/2014/main" val="118888965"/>
                    </a:ext>
                  </a:extLst>
                </a:gridCol>
              </a:tblGrid>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2015290539"/>
                  </a:ext>
                </a:extLst>
              </a:tr>
              <a:tr h="1254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サイズ</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82209112"/>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重さ</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29943632"/>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7876483"/>
                  </a:ext>
                </a:extLst>
              </a:tr>
              <a:tr h="1254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設置工事時間</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90675585"/>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概算価格</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65334987"/>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76545391"/>
                  </a:ext>
                </a:extLst>
              </a:tr>
            </a:tbl>
          </a:graphicData>
        </a:graphic>
      </p:graphicFrame>
      <p:sp>
        <p:nvSpPr>
          <p:cNvPr id="19486" name="Rectangle 30">
            <a:extLst>
              <a:ext uri="{FF2B5EF4-FFF2-40B4-BE49-F238E27FC236}">
                <a16:creationId xmlns:a16="http://schemas.microsoft.com/office/drawing/2014/main" id="{1FB0FF32-2026-4042-AD01-7A0C0758C169}"/>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3FECF19-292C-437F-A516-45621C022A60}"/>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8675" name="Rectangle 3" descr="右上がり対角線">
            <a:extLst>
              <a:ext uri="{FF2B5EF4-FFF2-40B4-BE49-F238E27FC236}">
                <a16:creationId xmlns:a16="http://schemas.microsoft.com/office/drawing/2014/main" id="{9C2E34DB-4B0F-4F19-8B52-B4A4D9DBAACB}"/>
              </a:ext>
            </a:extLst>
          </p:cNvPr>
          <p:cNvSpPr>
            <a:spLocks noChangeArrowheads="1"/>
          </p:cNvSpPr>
          <p:nvPr/>
        </p:nvSpPr>
        <p:spPr bwMode="auto">
          <a:xfrm>
            <a:off x="722313" y="1495425"/>
            <a:ext cx="2700337" cy="235585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76" name="Rectangle 4" descr="右上がり対角線">
            <a:extLst>
              <a:ext uri="{FF2B5EF4-FFF2-40B4-BE49-F238E27FC236}">
                <a16:creationId xmlns:a16="http://schemas.microsoft.com/office/drawing/2014/main" id="{DC5D8274-5626-46BB-8A9F-1DB8D9EC7856}"/>
              </a:ext>
            </a:extLst>
          </p:cNvPr>
          <p:cNvSpPr>
            <a:spLocks noChangeArrowheads="1"/>
          </p:cNvSpPr>
          <p:nvPr/>
        </p:nvSpPr>
        <p:spPr bwMode="auto">
          <a:xfrm>
            <a:off x="722313" y="4044950"/>
            <a:ext cx="2700337" cy="2354263"/>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77" name="Rectangle 5" descr="右上がり対角線">
            <a:extLst>
              <a:ext uri="{FF2B5EF4-FFF2-40B4-BE49-F238E27FC236}">
                <a16:creationId xmlns:a16="http://schemas.microsoft.com/office/drawing/2014/main" id="{CF11503F-D51D-4A70-8C29-9116DD67FA21}"/>
              </a:ext>
            </a:extLst>
          </p:cNvPr>
          <p:cNvSpPr>
            <a:spLocks noChangeArrowheads="1"/>
          </p:cNvSpPr>
          <p:nvPr/>
        </p:nvSpPr>
        <p:spPr bwMode="auto">
          <a:xfrm>
            <a:off x="3581400" y="1493838"/>
            <a:ext cx="2698750" cy="2354262"/>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78" name="Rectangle 6" descr="右上がり対角線">
            <a:extLst>
              <a:ext uri="{FF2B5EF4-FFF2-40B4-BE49-F238E27FC236}">
                <a16:creationId xmlns:a16="http://schemas.microsoft.com/office/drawing/2014/main" id="{C2BEE21E-2612-4FED-886B-C0330A9E6A03}"/>
              </a:ext>
            </a:extLst>
          </p:cNvPr>
          <p:cNvSpPr>
            <a:spLocks noChangeArrowheads="1"/>
          </p:cNvSpPr>
          <p:nvPr/>
        </p:nvSpPr>
        <p:spPr bwMode="auto">
          <a:xfrm>
            <a:off x="3581400" y="4041775"/>
            <a:ext cx="2698750" cy="235585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79" name="Rectangle 7" descr="右上がり対角線">
            <a:extLst>
              <a:ext uri="{FF2B5EF4-FFF2-40B4-BE49-F238E27FC236}">
                <a16:creationId xmlns:a16="http://schemas.microsoft.com/office/drawing/2014/main" id="{9E09EC33-B239-402E-8D63-2B84D9D82889}"/>
              </a:ext>
            </a:extLst>
          </p:cNvPr>
          <p:cNvSpPr>
            <a:spLocks noChangeArrowheads="1"/>
          </p:cNvSpPr>
          <p:nvPr/>
        </p:nvSpPr>
        <p:spPr bwMode="auto">
          <a:xfrm>
            <a:off x="6438900" y="1493838"/>
            <a:ext cx="2700338" cy="2354262"/>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80" name="Rectangle 8" descr="右上がり対角線">
            <a:extLst>
              <a:ext uri="{FF2B5EF4-FFF2-40B4-BE49-F238E27FC236}">
                <a16:creationId xmlns:a16="http://schemas.microsoft.com/office/drawing/2014/main" id="{3D68EACA-AECC-4576-95DA-2519200F8982}"/>
              </a:ext>
            </a:extLst>
          </p:cNvPr>
          <p:cNvSpPr>
            <a:spLocks noChangeArrowheads="1"/>
          </p:cNvSpPr>
          <p:nvPr/>
        </p:nvSpPr>
        <p:spPr bwMode="auto">
          <a:xfrm>
            <a:off x="6438900" y="4041775"/>
            <a:ext cx="2700338" cy="235585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8681" name="Rectangle 9">
            <a:extLst>
              <a:ext uri="{FF2B5EF4-FFF2-40B4-BE49-F238E27FC236}">
                <a16:creationId xmlns:a16="http://schemas.microsoft.com/office/drawing/2014/main" id="{0953F501-52A7-48A1-A1AF-0B11D59536AE}"/>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
        <p:nvSpPr>
          <p:cNvPr id="28682" name="AutoShape 10">
            <a:extLst>
              <a:ext uri="{FF2B5EF4-FFF2-40B4-BE49-F238E27FC236}">
                <a16:creationId xmlns:a16="http://schemas.microsoft.com/office/drawing/2014/main" id="{CA68F156-0D57-4103-8081-7D6FAAD1D203}"/>
              </a:ext>
            </a:extLst>
          </p:cNvPr>
          <p:cNvSpPr>
            <a:spLocks noChangeArrowheads="1"/>
          </p:cNvSpPr>
          <p:nvPr/>
        </p:nvSpPr>
        <p:spPr bwMode="auto">
          <a:xfrm>
            <a:off x="1217613" y="156051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8683" name="AutoShape 11">
            <a:extLst>
              <a:ext uri="{FF2B5EF4-FFF2-40B4-BE49-F238E27FC236}">
                <a16:creationId xmlns:a16="http://schemas.microsoft.com/office/drawing/2014/main" id="{C4F8E121-51F9-4492-A813-60845EF3D7F5}"/>
              </a:ext>
            </a:extLst>
          </p:cNvPr>
          <p:cNvSpPr>
            <a:spLocks noChangeArrowheads="1"/>
          </p:cNvSpPr>
          <p:nvPr/>
        </p:nvSpPr>
        <p:spPr bwMode="auto">
          <a:xfrm>
            <a:off x="4097338" y="156051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8684" name="AutoShape 12">
            <a:extLst>
              <a:ext uri="{FF2B5EF4-FFF2-40B4-BE49-F238E27FC236}">
                <a16:creationId xmlns:a16="http://schemas.microsoft.com/office/drawing/2014/main" id="{25CDFD4A-B157-435A-84DF-1A1722A771C6}"/>
              </a:ext>
            </a:extLst>
          </p:cNvPr>
          <p:cNvSpPr>
            <a:spLocks noChangeArrowheads="1"/>
          </p:cNvSpPr>
          <p:nvPr/>
        </p:nvSpPr>
        <p:spPr bwMode="auto">
          <a:xfrm>
            <a:off x="1217613" y="412591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8685" name="AutoShape 13">
            <a:extLst>
              <a:ext uri="{FF2B5EF4-FFF2-40B4-BE49-F238E27FC236}">
                <a16:creationId xmlns:a16="http://schemas.microsoft.com/office/drawing/2014/main" id="{7D207B8C-8D53-4E4E-ABB6-7AA06CF9C01F}"/>
              </a:ext>
            </a:extLst>
          </p:cNvPr>
          <p:cNvSpPr>
            <a:spLocks noChangeArrowheads="1"/>
          </p:cNvSpPr>
          <p:nvPr/>
        </p:nvSpPr>
        <p:spPr bwMode="auto">
          <a:xfrm>
            <a:off x="4097338" y="412591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8686" name="AutoShape 14">
            <a:extLst>
              <a:ext uri="{FF2B5EF4-FFF2-40B4-BE49-F238E27FC236}">
                <a16:creationId xmlns:a16="http://schemas.microsoft.com/office/drawing/2014/main" id="{485B6F50-6A77-491B-9F80-3007C2E7ACD8}"/>
              </a:ext>
            </a:extLst>
          </p:cNvPr>
          <p:cNvSpPr>
            <a:spLocks noChangeArrowheads="1"/>
          </p:cNvSpPr>
          <p:nvPr/>
        </p:nvSpPr>
        <p:spPr bwMode="auto">
          <a:xfrm>
            <a:off x="6978650" y="1560513"/>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8687" name="AutoShape 15">
            <a:extLst>
              <a:ext uri="{FF2B5EF4-FFF2-40B4-BE49-F238E27FC236}">
                <a16:creationId xmlns:a16="http://schemas.microsoft.com/office/drawing/2014/main" id="{4D9B81D1-3FC1-4A36-BCE1-46D03BDADC0F}"/>
              </a:ext>
            </a:extLst>
          </p:cNvPr>
          <p:cNvSpPr>
            <a:spLocks noChangeArrowheads="1"/>
          </p:cNvSpPr>
          <p:nvPr/>
        </p:nvSpPr>
        <p:spPr bwMode="auto">
          <a:xfrm>
            <a:off x="6978650" y="4125913"/>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BB533F69-B8D0-4F7B-AC19-0C32C7013229}"/>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9699" name="Rectangle 3">
            <a:extLst>
              <a:ext uri="{FF2B5EF4-FFF2-40B4-BE49-F238E27FC236}">
                <a16:creationId xmlns:a16="http://schemas.microsoft.com/office/drawing/2014/main" id="{07D44068-0A6E-4C70-84A0-68B401DE94C9}"/>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
        <p:nvSpPr>
          <p:cNvPr id="29700" name="Rectangle 4" descr="右上がり対角線">
            <a:extLst>
              <a:ext uri="{FF2B5EF4-FFF2-40B4-BE49-F238E27FC236}">
                <a16:creationId xmlns:a16="http://schemas.microsoft.com/office/drawing/2014/main" id="{7B636F64-81FA-4C01-AFA4-6824853916D5}"/>
              </a:ext>
            </a:extLst>
          </p:cNvPr>
          <p:cNvSpPr>
            <a:spLocks noChangeArrowheads="1"/>
          </p:cNvSpPr>
          <p:nvPr/>
        </p:nvSpPr>
        <p:spPr bwMode="auto">
          <a:xfrm>
            <a:off x="722313" y="1495425"/>
            <a:ext cx="2700337"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1" name="Rectangle 5" descr="右上がり対角線">
            <a:extLst>
              <a:ext uri="{FF2B5EF4-FFF2-40B4-BE49-F238E27FC236}">
                <a16:creationId xmlns:a16="http://schemas.microsoft.com/office/drawing/2014/main" id="{E78A1B98-6AE0-4223-9018-4046560ABCAD}"/>
              </a:ext>
            </a:extLst>
          </p:cNvPr>
          <p:cNvSpPr>
            <a:spLocks noChangeArrowheads="1"/>
          </p:cNvSpPr>
          <p:nvPr/>
        </p:nvSpPr>
        <p:spPr bwMode="auto">
          <a:xfrm>
            <a:off x="3581400" y="1493838"/>
            <a:ext cx="2698750"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2" name="Rectangle 6" descr="右上がり対角線">
            <a:extLst>
              <a:ext uri="{FF2B5EF4-FFF2-40B4-BE49-F238E27FC236}">
                <a16:creationId xmlns:a16="http://schemas.microsoft.com/office/drawing/2014/main" id="{2F053BB6-4EE9-4897-ADD1-3E05B39F83E9}"/>
              </a:ext>
            </a:extLst>
          </p:cNvPr>
          <p:cNvSpPr>
            <a:spLocks noChangeArrowheads="1"/>
          </p:cNvSpPr>
          <p:nvPr/>
        </p:nvSpPr>
        <p:spPr bwMode="auto">
          <a:xfrm>
            <a:off x="6438900" y="1493838"/>
            <a:ext cx="2700338"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3" name="Rectangle 7" descr="右上がり対角線">
            <a:extLst>
              <a:ext uri="{FF2B5EF4-FFF2-40B4-BE49-F238E27FC236}">
                <a16:creationId xmlns:a16="http://schemas.microsoft.com/office/drawing/2014/main" id="{4A691BFB-B3A8-4BFE-814C-A840CE91A2DC}"/>
              </a:ext>
            </a:extLst>
          </p:cNvPr>
          <p:cNvSpPr>
            <a:spLocks noChangeArrowheads="1"/>
          </p:cNvSpPr>
          <p:nvPr/>
        </p:nvSpPr>
        <p:spPr bwMode="auto">
          <a:xfrm>
            <a:off x="722313" y="3165475"/>
            <a:ext cx="2700337"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4" name="Rectangle 8" descr="右上がり対角線">
            <a:extLst>
              <a:ext uri="{FF2B5EF4-FFF2-40B4-BE49-F238E27FC236}">
                <a16:creationId xmlns:a16="http://schemas.microsoft.com/office/drawing/2014/main" id="{8806C8A2-5824-4A57-A9E4-5E424D14F8BE}"/>
              </a:ext>
            </a:extLst>
          </p:cNvPr>
          <p:cNvSpPr>
            <a:spLocks noChangeArrowheads="1"/>
          </p:cNvSpPr>
          <p:nvPr/>
        </p:nvSpPr>
        <p:spPr bwMode="auto">
          <a:xfrm>
            <a:off x="3581400" y="3163888"/>
            <a:ext cx="2698750"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5" name="Rectangle 9" descr="右上がり対角線">
            <a:extLst>
              <a:ext uri="{FF2B5EF4-FFF2-40B4-BE49-F238E27FC236}">
                <a16:creationId xmlns:a16="http://schemas.microsoft.com/office/drawing/2014/main" id="{62061B4D-4C4E-4AB4-907E-72C1460B15F3}"/>
              </a:ext>
            </a:extLst>
          </p:cNvPr>
          <p:cNvSpPr>
            <a:spLocks noChangeArrowheads="1"/>
          </p:cNvSpPr>
          <p:nvPr/>
        </p:nvSpPr>
        <p:spPr bwMode="auto">
          <a:xfrm>
            <a:off x="6438900" y="3163888"/>
            <a:ext cx="2700338"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6" name="Rectangle 10" descr="右上がり対角線">
            <a:extLst>
              <a:ext uri="{FF2B5EF4-FFF2-40B4-BE49-F238E27FC236}">
                <a16:creationId xmlns:a16="http://schemas.microsoft.com/office/drawing/2014/main" id="{D17CB6A9-515E-4447-BDCA-836E9315848D}"/>
              </a:ext>
            </a:extLst>
          </p:cNvPr>
          <p:cNvSpPr>
            <a:spLocks noChangeArrowheads="1"/>
          </p:cNvSpPr>
          <p:nvPr/>
        </p:nvSpPr>
        <p:spPr bwMode="auto">
          <a:xfrm>
            <a:off x="722313" y="4830763"/>
            <a:ext cx="2700337"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7" name="Rectangle 11" descr="右上がり対角線">
            <a:extLst>
              <a:ext uri="{FF2B5EF4-FFF2-40B4-BE49-F238E27FC236}">
                <a16:creationId xmlns:a16="http://schemas.microsoft.com/office/drawing/2014/main" id="{FF572537-6A59-4D4B-889F-20B036D53BE3}"/>
              </a:ext>
            </a:extLst>
          </p:cNvPr>
          <p:cNvSpPr>
            <a:spLocks noChangeArrowheads="1"/>
          </p:cNvSpPr>
          <p:nvPr/>
        </p:nvSpPr>
        <p:spPr bwMode="auto">
          <a:xfrm>
            <a:off x="3581400" y="4829175"/>
            <a:ext cx="2698750"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8" name="Rectangle 12" descr="右上がり対角線">
            <a:extLst>
              <a:ext uri="{FF2B5EF4-FFF2-40B4-BE49-F238E27FC236}">
                <a16:creationId xmlns:a16="http://schemas.microsoft.com/office/drawing/2014/main" id="{F8CCDBCE-F3F9-470C-8D1C-552C84289755}"/>
              </a:ext>
            </a:extLst>
          </p:cNvPr>
          <p:cNvSpPr>
            <a:spLocks noChangeArrowheads="1"/>
          </p:cNvSpPr>
          <p:nvPr/>
        </p:nvSpPr>
        <p:spPr bwMode="auto">
          <a:xfrm>
            <a:off x="6438900" y="4829175"/>
            <a:ext cx="2700338" cy="1524000"/>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9709" name="AutoShape 13">
            <a:extLst>
              <a:ext uri="{FF2B5EF4-FFF2-40B4-BE49-F238E27FC236}">
                <a16:creationId xmlns:a16="http://schemas.microsoft.com/office/drawing/2014/main" id="{4834AC48-5B34-47E4-9EB7-FFAEA3592BDD}"/>
              </a:ext>
            </a:extLst>
          </p:cNvPr>
          <p:cNvSpPr>
            <a:spLocks noChangeArrowheads="1"/>
          </p:cNvSpPr>
          <p:nvPr/>
        </p:nvSpPr>
        <p:spPr bwMode="auto">
          <a:xfrm>
            <a:off x="1239838" y="1538288"/>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0" name="AutoShape 14">
            <a:extLst>
              <a:ext uri="{FF2B5EF4-FFF2-40B4-BE49-F238E27FC236}">
                <a16:creationId xmlns:a16="http://schemas.microsoft.com/office/drawing/2014/main" id="{07D2035A-2133-42CA-A4EB-7FEEFD7DA531}"/>
              </a:ext>
            </a:extLst>
          </p:cNvPr>
          <p:cNvSpPr>
            <a:spLocks noChangeArrowheads="1"/>
          </p:cNvSpPr>
          <p:nvPr/>
        </p:nvSpPr>
        <p:spPr bwMode="auto">
          <a:xfrm>
            <a:off x="4097338" y="1538288"/>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1" name="AutoShape 15">
            <a:extLst>
              <a:ext uri="{FF2B5EF4-FFF2-40B4-BE49-F238E27FC236}">
                <a16:creationId xmlns:a16="http://schemas.microsoft.com/office/drawing/2014/main" id="{8F856808-C4C2-47A3-B9A5-83CD54182BD2}"/>
              </a:ext>
            </a:extLst>
          </p:cNvPr>
          <p:cNvSpPr>
            <a:spLocks noChangeArrowheads="1"/>
          </p:cNvSpPr>
          <p:nvPr/>
        </p:nvSpPr>
        <p:spPr bwMode="auto">
          <a:xfrm>
            <a:off x="6956425" y="1538288"/>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2" name="AutoShape 16">
            <a:extLst>
              <a:ext uri="{FF2B5EF4-FFF2-40B4-BE49-F238E27FC236}">
                <a16:creationId xmlns:a16="http://schemas.microsoft.com/office/drawing/2014/main" id="{DBDEB895-D06E-43E2-891C-CC3FCC0352EB}"/>
              </a:ext>
            </a:extLst>
          </p:cNvPr>
          <p:cNvSpPr>
            <a:spLocks noChangeArrowheads="1"/>
          </p:cNvSpPr>
          <p:nvPr/>
        </p:nvSpPr>
        <p:spPr bwMode="auto">
          <a:xfrm>
            <a:off x="1239838" y="3203575"/>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3" name="AutoShape 17">
            <a:extLst>
              <a:ext uri="{FF2B5EF4-FFF2-40B4-BE49-F238E27FC236}">
                <a16:creationId xmlns:a16="http://schemas.microsoft.com/office/drawing/2014/main" id="{397BADF3-0221-4728-8350-17DAFAFB9FC0}"/>
              </a:ext>
            </a:extLst>
          </p:cNvPr>
          <p:cNvSpPr>
            <a:spLocks noChangeArrowheads="1"/>
          </p:cNvSpPr>
          <p:nvPr/>
        </p:nvSpPr>
        <p:spPr bwMode="auto">
          <a:xfrm>
            <a:off x="4097338" y="3203575"/>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4" name="AutoShape 18">
            <a:extLst>
              <a:ext uri="{FF2B5EF4-FFF2-40B4-BE49-F238E27FC236}">
                <a16:creationId xmlns:a16="http://schemas.microsoft.com/office/drawing/2014/main" id="{CF8B73BE-9B7B-4AD1-9CC9-5A0A35275BF4}"/>
              </a:ext>
            </a:extLst>
          </p:cNvPr>
          <p:cNvSpPr>
            <a:spLocks noChangeArrowheads="1"/>
          </p:cNvSpPr>
          <p:nvPr/>
        </p:nvSpPr>
        <p:spPr bwMode="auto">
          <a:xfrm>
            <a:off x="6956425" y="3203575"/>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5" name="AutoShape 19">
            <a:extLst>
              <a:ext uri="{FF2B5EF4-FFF2-40B4-BE49-F238E27FC236}">
                <a16:creationId xmlns:a16="http://schemas.microsoft.com/office/drawing/2014/main" id="{0F7DC7D8-9666-4BEE-BA8E-1D2DA6EC7437}"/>
              </a:ext>
            </a:extLst>
          </p:cNvPr>
          <p:cNvSpPr>
            <a:spLocks noChangeArrowheads="1"/>
          </p:cNvSpPr>
          <p:nvPr/>
        </p:nvSpPr>
        <p:spPr bwMode="auto">
          <a:xfrm>
            <a:off x="1239838" y="486886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6" name="AutoShape 20">
            <a:extLst>
              <a:ext uri="{FF2B5EF4-FFF2-40B4-BE49-F238E27FC236}">
                <a16:creationId xmlns:a16="http://schemas.microsoft.com/office/drawing/2014/main" id="{2112FC60-1766-42D6-847F-BA808C0A3EE8}"/>
              </a:ext>
            </a:extLst>
          </p:cNvPr>
          <p:cNvSpPr>
            <a:spLocks noChangeArrowheads="1"/>
          </p:cNvSpPr>
          <p:nvPr/>
        </p:nvSpPr>
        <p:spPr bwMode="auto">
          <a:xfrm>
            <a:off x="4097338" y="4868863"/>
            <a:ext cx="1665287"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9717" name="AutoShape 21">
            <a:extLst>
              <a:ext uri="{FF2B5EF4-FFF2-40B4-BE49-F238E27FC236}">
                <a16:creationId xmlns:a16="http://schemas.microsoft.com/office/drawing/2014/main" id="{884FE0CB-AC85-4EE7-AED0-76EA0851FF95}"/>
              </a:ext>
            </a:extLst>
          </p:cNvPr>
          <p:cNvSpPr>
            <a:spLocks noChangeArrowheads="1"/>
          </p:cNvSpPr>
          <p:nvPr/>
        </p:nvSpPr>
        <p:spPr bwMode="auto">
          <a:xfrm>
            <a:off x="6956425" y="4868863"/>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a:extLst>
              <a:ext uri="{FF2B5EF4-FFF2-40B4-BE49-F238E27FC236}">
                <a16:creationId xmlns:a16="http://schemas.microsoft.com/office/drawing/2014/main" id="{1ECCBF26-7551-4608-9BBE-0AC5CA7E6301}"/>
              </a:ext>
            </a:extLst>
          </p:cNvPr>
          <p:cNvGrpSpPr>
            <a:grpSpLocks/>
          </p:cNvGrpSpPr>
          <p:nvPr/>
        </p:nvGrpSpPr>
        <p:grpSpPr bwMode="auto">
          <a:xfrm>
            <a:off x="2320925" y="1316038"/>
            <a:ext cx="5308600" cy="4318000"/>
            <a:chOff x="1334" y="602"/>
            <a:chExt cx="3714" cy="3020"/>
          </a:xfrm>
        </p:grpSpPr>
        <p:sp>
          <p:nvSpPr>
            <p:cNvPr id="30723" name="AutoShape 3">
              <a:extLst>
                <a:ext uri="{FF2B5EF4-FFF2-40B4-BE49-F238E27FC236}">
                  <a16:creationId xmlns:a16="http://schemas.microsoft.com/office/drawing/2014/main" id="{55468E3D-D866-4CEA-9100-CA4880F25142}"/>
                </a:ext>
              </a:extLst>
            </p:cNvPr>
            <p:cNvSpPr>
              <a:spLocks noChangeArrowheads="1"/>
            </p:cNvSpPr>
            <p:nvPr/>
          </p:nvSpPr>
          <p:spPr bwMode="auto">
            <a:xfrm>
              <a:off x="1334" y="602"/>
              <a:ext cx="3714" cy="3020"/>
            </a:xfrm>
            <a:prstGeom prst="roundRect">
              <a:avLst>
                <a:gd name="adj" fmla="val 2106"/>
              </a:avLst>
            </a:prstGeom>
            <a:gradFill rotWithShape="1">
              <a:gsLst>
                <a:gs pos="0">
                  <a:schemeClr val="accent2"/>
                </a:gs>
                <a:gs pos="100000">
                  <a:schemeClr val="accent2">
                    <a:gamma/>
                    <a:shade val="46275"/>
                    <a:invGamma/>
                  </a:schemeClr>
                </a:gs>
              </a:gsLst>
              <a:lin ang="5400000" scaled="1"/>
            </a:gradFill>
            <a:ln w="190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4" name="Rectangle 4" descr="右上がり対角線">
              <a:extLst>
                <a:ext uri="{FF2B5EF4-FFF2-40B4-BE49-F238E27FC236}">
                  <a16:creationId xmlns:a16="http://schemas.microsoft.com/office/drawing/2014/main" id="{170CA2BD-8395-4BA2-99AE-96DADE27F2F0}"/>
                </a:ext>
              </a:extLst>
            </p:cNvPr>
            <p:cNvSpPr>
              <a:spLocks noChangeArrowheads="1"/>
            </p:cNvSpPr>
            <p:nvPr/>
          </p:nvSpPr>
          <p:spPr bwMode="auto">
            <a:xfrm>
              <a:off x="1448" y="715"/>
              <a:ext cx="3540" cy="265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5" name="Text Box 5">
              <a:extLst>
                <a:ext uri="{FF2B5EF4-FFF2-40B4-BE49-F238E27FC236}">
                  <a16:creationId xmlns:a16="http://schemas.microsoft.com/office/drawing/2014/main" id="{5D10B4BD-6C0C-4966-8937-557BD011BC44}"/>
                </a:ext>
              </a:extLst>
            </p:cNvPr>
            <p:cNvSpPr txBox="1">
              <a:spLocks noChangeArrowheads="1"/>
            </p:cNvSpPr>
            <p:nvPr/>
          </p:nvSpPr>
          <p:spPr bwMode="auto">
            <a:xfrm>
              <a:off x="1363" y="3380"/>
              <a:ext cx="3685"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600" b="1">
                  <a:solidFill>
                    <a:schemeClr val="bg1"/>
                  </a:solidFill>
                  <a:ea typeface="メイリオ" panose="020B0604030504040204" pitchFamily="50" charset="-128"/>
                </a:rPr>
                <a:t>写真キャプション　</a:t>
              </a:r>
            </a:p>
          </p:txBody>
        </p:sp>
      </p:grpSp>
      <p:grpSp>
        <p:nvGrpSpPr>
          <p:cNvPr id="30726" name="Group 6">
            <a:extLst>
              <a:ext uri="{FF2B5EF4-FFF2-40B4-BE49-F238E27FC236}">
                <a16:creationId xmlns:a16="http://schemas.microsoft.com/office/drawing/2014/main" id="{DB1196E9-5D72-466E-AEF4-D34DC2CBA95C}"/>
              </a:ext>
            </a:extLst>
          </p:cNvPr>
          <p:cNvGrpSpPr>
            <a:grpSpLocks/>
          </p:cNvGrpSpPr>
          <p:nvPr/>
        </p:nvGrpSpPr>
        <p:grpSpPr bwMode="auto">
          <a:xfrm rot="-900000">
            <a:off x="7683500" y="1346200"/>
            <a:ext cx="1889125" cy="1846263"/>
            <a:chOff x="4566" y="2132"/>
            <a:chExt cx="1473" cy="1439"/>
          </a:xfrm>
        </p:grpSpPr>
        <p:sp>
          <p:nvSpPr>
            <p:cNvPr id="30727" name="AutoShape 7">
              <a:extLst>
                <a:ext uri="{FF2B5EF4-FFF2-40B4-BE49-F238E27FC236}">
                  <a16:creationId xmlns:a16="http://schemas.microsoft.com/office/drawing/2014/main" id="{348D9EC0-91DB-4D39-99AB-34C7A4599999}"/>
                </a:ext>
              </a:extLst>
            </p:cNvPr>
            <p:cNvSpPr>
              <a:spLocks noChangeArrowheads="1"/>
            </p:cNvSpPr>
            <p:nvPr/>
          </p:nvSpPr>
          <p:spPr bwMode="auto">
            <a:xfrm>
              <a:off x="4566" y="2132"/>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w="190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8" name="Rectangle 8" descr="右上がり対角線">
              <a:extLst>
                <a:ext uri="{FF2B5EF4-FFF2-40B4-BE49-F238E27FC236}">
                  <a16:creationId xmlns:a16="http://schemas.microsoft.com/office/drawing/2014/main" id="{55634D32-736C-4480-9245-0CEA859719B5}"/>
                </a:ext>
              </a:extLst>
            </p:cNvPr>
            <p:cNvSpPr>
              <a:spLocks noChangeArrowheads="1"/>
            </p:cNvSpPr>
            <p:nvPr/>
          </p:nvSpPr>
          <p:spPr bwMode="auto">
            <a:xfrm>
              <a:off x="4623" y="2245"/>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9" name="Text Box 9">
              <a:extLst>
                <a:ext uri="{FF2B5EF4-FFF2-40B4-BE49-F238E27FC236}">
                  <a16:creationId xmlns:a16="http://schemas.microsoft.com/office/drawing/2014/main" id="{43E6297A-F90F-4418-91F7-30FE43DC58ED}"/>
                </a:ext>
              </a:extLst>
            </p:cNvPr>
            <p:cNvSpPr txBox="1">
              <a:spLocks noChangeArrowheads="1"/>
            </p:cNvSpPr>
            <p:nvPr/>
          </p:nvSpPr>
          <p:spPr bwMode="auto">
            <a:xfrm>
              <a:off x="4620" y="3322"/>
              <a:ext cx="138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grpSp>
      <p:sp>
        <p:nvSpPr>
          <p:cNvPr id="30730" name="Rectangle 10">
            <a:extLst>
              <a:ext uri="{FF2B5EF4-FFF2-40B4-BE49-F238E27FC236}">
                <a16:creationId xmlns:a16="http://schemas.microsoft.com/office/drawing/2014/main" id="{4E0DA06F-8FFB-4222-8EBD-28D88E2886FF}"/>
              </a:ext>
            </a:extLst>
          </p:cNvPr>
          <p:cNvSpPr>
            <a:spLocks noChangeArrowheads="1"/>
          </p:cNvSpPr>
          <p:nvPr/>
        </p:nvSpPr>
        <p:spPr bwMode="auto">
          <a:xfrm>
            <a:off x="2297113" y="5711825"/>
            <a:ext cx="5356225" cy="8223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grpSp>
        <p:nvGrpSpPr>
          <p:cNvPr id="30731" name="Group 11">
            <a:extLst>
              <a:ext uri="{FF2B5EF4-FFF2-40B4-BE49-F238E27FC236}">
                <a16:creationId xmlns:a16="http://schemas.microsoft.com/office/drawing/2014/main" id="{B7B185C6-0D85-43CA-B7D5-941ABD0A2270}"/>
              </a:ext>
            </a:extLst>
          </p:cNvPr>
          <p:cNvGrpSpPr>
            <a:grpSpLocks/>
          </p:cNvGrpSpPr>
          <p:nvPr/>
        </p:nvGrpSpPr>
        <p:grpSpPr bwMode="auto">
          <a:xfrm rot="900000">
            <a:off x="7743825" y="4000500"/>
            <a:ext cx="1800225" cy="1758950"/>
            <a:chOff x="4566" y="2132"/>
            <a:chExt cx="1473" cy="1439"/>
          </a:xfrm>
        </p:grpSpPr>
        <p:sp>
          <p:nvSpPr>
            <p:cNvPr id="30732" name="AutoShape 12">
              <a:extLst>
                <a:ext uri="{FF2B5EF4-FFF2-40B4-BE49-F238E27FC236}">
                  <a16:creationId xmlns:a16="http://schemas.microsoft.com/office/drawing/2014/main" id="{82723930-DE3D-4073-A5F8-C3FA9899FE4D}"/>
                </a:ext>
              </a:extLst>
            </p:cNvPr>
            <p:cNvSpPr>
              <a:spLocks noChangeArrowheads="1"/>
            </p:cNvSpPr>
            <p:nvPr/>
          </p:nvSpPr>
          <p:spPr bwMode="auto">
            <a:xfrm>
              <a:off x="4566" y="2132"/>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w="190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33" name="Rectangle 13" descr="右上がり対角線">
              <a:extLst>
                <a:ext uri="{FF2B5EF4-FFF2-40B4-BE49-F238E27FC236}">
                  <a16:creationId xmlns:a16="http://schemas.microsoft.com/office/drawing/2014/main" id="{A749E5AA-C487-48EE-9C2E-13B6CCF370AF}"/>
                </a:ext>
              </a:extLst>
            </p:cNvPr>
            <p:cNvSpPr>
              <a:spLocks noChangeArrowheads="1"/>
            </p:cNvSpPr>
            <p:nvPr/>
          </p:nvSpPr>
          <p:spPr bwMode="auto">
            <a:xfrm>
              <a:off x="4623" y="2245"/>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34" name="Text Box 14">
              <a:extLst>
                <a:ext uri="{FF2B5EF4-FFF2-40B4-BE49-F238E27FC236}">
                  <a16:creationId xmlns:a16="http://schemas.microsoft.com/office/drawing/2014/main" id="{224DFA90-3614-49E7-A928-7A7CB5F099FA}"/>
                </a:ext>
              </a:extLst>
            </p:cNvPr>
            <p:cNvSpPr txBox="1">
              <a:spLocks noChangeArrowheads="1"/>
            </p:cNvSpPr>
            <p:nvPr/>
          </p:nvSpPr>
          <p:spPr bwMode="auto">
            <a:xfrm>
              <a:off x="4623" y="3323"/>
              <a:ext cx="1389"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grpSp>
      <p:grpSp>
        <p:nvGrpSpPr>
          <p:cNvPr id="30735" name="Group 15">
            <a:extLst>
              <a:ext uri="{FF2B5EF4-FFF2-40B4-BE49-F238E27FC236}">
                <a16:creationId xmlns:a16="http://schemas.microsoft.com/office/drawing/2014/main" id="{0842C056-788F-4FED-A7F9-8A545C35DB2A}"/>
              </a:ext>
            </a:extLst>
          </p:cNvPr>
          <p:cNvGrpSpPr>
            <a:grpSpLocks/>
          </p:cNvGrpSpPr>
          <p:nvPr/>
        </p:nvGrpSpPr>
        <p:grpSpPr bwMode="auto">
          <a:xfrm rot="-783655">
            <a:off x="496888" y="1481138"/>
            <a:ext cx="1889125" cy="1846262"/>
            <a:chOff x="4566" y="2132"/>
            <a:chExt cx="1473" cy="1439"/>
          </a:xfrm>
        </p:grpSpPr>
        <p:sp>
          <p:nvSpPr>
            <p:cNvPr id="30736" name="AutoShape 16">
              <a:extLst>
                <a:ext uri="{FF2B5EF4-FFF2-40B4-BE49-F238E27FC236}">
                  <a16:creationId xmlns:a16="http://schemas.microsoft.com/office/drawing/2014/main" id="{7429196F-F8D6-45E5-BE01-AD117090B1D1}"/>
                </a:ext>
              </a:extLst>
            </p:cNvPr>
            <p:cNvSpPr>
              <a:spLocks noChangeArrowheads="1"/>
            </p:cNvSpPr>
            <p:nvPr/>
          </p:nvSpPr>
          <p:spPr bwMode="auto">
            <a:xfrm>
              <a:off x="4566" y="2132"/>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w="190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37" name="Rectangle 17" descr="右上がり対角線">
              <a:extLst>
                <a:ext uri="{FF2B5EF4-FFF2-40B4-BE49-F238E27FC236}">
                  <a16:creationId xmlns:a16="http://schemas.microsoft.com/office/drawing/2014/main" id="{C8BF5684-DDB4-41E8-8D8F-0D49DE1EE9DE}"/>
                </a:ext>
              </a:extLst>
            </p:cNvPr>
            <p:cNvSpPr>
              <a:spLocks noChangeArrowheads="1"/>
            </p:cNvSpPr>
            <p:nvPr/>
          </p:nvSpPr>
          <p:spPr bwMode="auto">
            <a:xfrm>
              <a:off x="4623" y="2245"/>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38" name="Text Box 18">
              <a:extLst>
                <a:ext uri="{FF2B5EF4-FFF2-40B4-BE49-F238E27FC236}">
                  <a16:creationId xmlns:a16="http://schemas.microsoft.com/office/drawing/2014/main" id="{599EA5D3-F10E-43A2-A0DE-C09D64B1A637}"/>
                </a:ext>
              </a:extLst>
            </p:cNvPr>
            <p:cNvSpPr txBox="1">
              <a:spLocks noChangeArrowheads="1"/>
            </p:cNvSpPr>
            <p:nvPr/>
          </p:nvSpPr>
          <p:spPr bwMode="auto">
            <a:xfrm>
              <a:off x="4620" y="3322"/>
              <a:ext cx="138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grpSp>
      <p:grpSp>
        <p:nvGrpSpPr>
          <p:cNvPr id="30739" name="Group 19">
            <a:extLst>
              <a:ext uri="{FF2B5EF4-FFF2-40B4-BE49-F238E27FC236}">
                <a16:creationId xmlns:a16="http://schemas.microsoft.com/office/drawing/2014/main" id="{9EDEFE34-9E70-41B6-964E-607405C005BE}"/>
              </a:ext>
            </a:extLst>
          </p:cNvPr>
          <p:cNvGrpSpPr>
            <a:grpSpLocks/>
          </p:cNvGrpSpPr>
          <p:nvPr/>
        </p:nvGrpSpPr>
        <p:grpSpPr bwMode="auto">
          <a:xfrm rot="900000">
            <a:off x="496888" y="4000500"/>
            <a:ext cx="1800225" cy="1758950"/>
            <a:chOff x="4566" y="2132"/>
            <a:chExt cx="1473" cy="1439"/>
          </a:xfrm>
        </p:grpSpPr>
        <p:sp>
          <p:nvSpPr>
            <p:cNvPr id="30740" name="AutoShape 20">
              <a:extLst>
                <a:ext uri="{FF2B5EF4-FFF2-40B4-BE49-F238E27FC236}">
                  <a16:creationId xmlns:a16="http://schemas.microsoft.com/office/drawing/2014/main" id="{4F901957-5D38-455C-B928-F8223F0A1413}"/>
                </a:ext>
              </a:extLst>
            </p:cNvPr>
            <p:cNvSpPr>
              <a:spLocks noChangeArrowheads="1"/>
            </p:cNvSpPr>
            <p:nvPr/>
          </p:nvSpPr>
          <p:spPr bwMode="auto">
            <a:xfrm>
              <a:off x="4566" y="2132"/>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w="190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41" name="Rectangle 21" descr="右上がり対角線">
              <a:extLst>
                <a:ext uri="{FF2B5EF4-FFF2-40B4-BE49-F238E27FC236}">
                  <a16:creationId xmlns:a16="http://schemas.microsoft.com/office/drawing/2014/main" id="{755FD8C4-A83F-46D1-BCA3-619F32AE6041}"/>
                </a:ext>
              </a:extLst>
            </p:cNvPr>
            <p:cNvSpPr>
              <a:spLocks noChangeArrowheads="1"/>
            </p:cNvSpPr>
            <p:nvPr/>
          </p:nvSpPr>
          <p:spPr bwMode="auto">
            <a:xfrm>
              <a:off x="4623" y="2245"/>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42" name="Text Box 22">
              <a:extLst>
                <a:ext uri="{FF2B5EF4-FFF2-40B4-BE49-F238E27FC236}">
                  <a16:creationId xmlns:a16="http://schemas.microsoft.com/office/drawing/2014/main" id="{C788B91A-C2F1-449D-B73E-DFB276FAC0E6}"/>
                </a:ext>
              </a:extLst>
            </p:cNvPr>
            <p:cNvSpPr txBox="1">
              <a:spLocks noChangeArrowheads="1"/>
            </p:cNvSpPr>
            <p:nvPr/>
          </p:nvSpPr>
          <p:spPr bwMode="auto">
            <a:xfrm>
              <a:off x="4623" y="3323"/>
              <a:ext cx="1389"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grpSp>
      <p:sp>
        <p:nvSpPr>
          <p:cNvPr id="30743" name="Rectangle 23">
            <a:extLst>
              <a:ext uri="{FF2B5EF4-FFF2-40B4-BE49-F238E27FC236}">
                <a16:creationId xmlns:a16="http://schemas.microsoft.com/office/drawing/2014/main" id="{94762229-6798-4DC2-B59C-4110E0244B89}"/>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a:extLst>
              <a:ext uri="{FF2B5EF4-FFF2-40B4-BE49-F238E27FC236}">
                <a16:creationId xmlns:a16="http://schemas.microsoft.com/office/drawing/2014/main" id="{C474D84A-3CF8-45FD-A27B-D3A1899E8568}"/>
              </a:ext>
            </a:extLst>
          </p:cNvPr>
          <p:cNvSpPr>
            <a:spLocks noChangeArrowheads="1"/>
          </p:cNvSpPr>
          <p:nvPr/>
        </p:nvSpPr>
        <p:spPr bwMode="auto">
          <a:xfrm>
            <a:off x="542925" y="954088"/>
            <a:ext cx="8910638" cy="4275137"/>
          </a:xfrm>
          <a:prstGeom prst="roundRect">
            <a:avLst>
              <a:gd name="adj" fmla="val 3306"/>
            </a:avLst>
          </a:prstGeom>
          <a:gradFill rotWithShape="1">
            <a:gsLst>
              <a:gs pos="0">
                <a:srgbClr val="333333"/>
              </a:gs>
              <a:gs pos="100000">
                <a:srgbClr val="333333">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3" name="Rectangle 3" descr="右上がり対角線">
            <a:extLst>
              <a:ext uri="{FF2B5EF4-FFF2-40B4-BE49-F238E27FC236}">
                <a16:creationId xmlns:a16="http://schemas.microsoft.com/office/drawing/2014/main" id="{896E1BEE-8380-4F51-84FD-E521F16CEACF}"/>
              </a:ext>
            </a:extLst>
          </p:cNvPr>
          <p:cNvSpPr>
            <a:spLocks noChangeArrowheads="1"/>
          </p:cNvSpPr>
          <p:nvPr/>
        </p:nvSpPr>
        <p:spPr bwMode="auto">
          <a:xfrm>
            <a:off x="717550" y="1081088"/>
            <a:ext cx="8559800" cy="4019550"/>
          </a:xfrm>
          <a:prstGeom prst="rect">
            <a:avLst/>
          </a:prstGeom>
          <a:pattFill prst="ltUpDiag">
            <a:fgClr>
              <a:srgbClr val="C0C0C0"/>
            </a:fgClr>
            <a:bgClr>
              <a:schemeClr val="bg1"/>
            </a:bgClr>
          </a:pattFill>
          <a:ln w="1905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4" name="Rectangle 4">
            <a:extLst>
              <a:ext uri="{FF2B5EF4-FFF2-40B4-BE49-F238E27FC236}">
                <a16:creationId xmlns:a16="http://schemas.microsoft.com/office/drawing/2014/main" id="{2058B4D4-02EF-474C-9E6F-751C2FDD878B}"/>
              </a:ext>
            </a:extLst>
          </p:cNvPr>
          <p:cNvSpPr>
            <a:spLocks noChangeArrowheads="1"/>
          </p:cNvSpPr>
          <p:nvPr/>
        </p:nvSpPr>
        <p:spPr bwMode="auto">
          <a:xfrm>
            <a:off x="542925" y="5364163"/>
            <a:ext cx="4184650" cy="8223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説明説明説明説明説明説明説明説明説明説明説明説明説明説明説明説明説明説明説明説明説明説明説明説明説明説明説明説明説明説明説明説明説明説明説明説明説明説明説明説明説明説明説明説明説明説明説明説明</a:t>
            </a:r>
          </a:p>
        </p:txBody>
      </p:sp>
      <p:graphicFrame>
        <p:nvGraphicFramePr>
          <p:cNvPr id="20485" name="Group 5">
            <a:extLst>
              <a:ext uri="{FF2B5EF4-FFF2-40B4-BE49-F238E27FC236}">
                <a16:creationId xmlns:a16="http://schemas.microsoft.com/office/drawing/2014/main" id="{F87D8D5D-B174-4C93-8900-462BACA63AAF}"/>
              </a:ext>
            </a:extLst>
          </p:cNvPr>
          <p:cNvGraphicFramePr>
            <a:graphicFrameLocks noGrp="1"/>
          </p:cNvGraphicFramePr>
          <p:nvPr/>
        </p:nvGraphicFramePr>
        <p:xfrm>
          <a:off x="4862513" y="5408613"/>
          <a:ext cx="4606925" cy="1100137"/>
        </p:xfrm>
        <a:graphic>
          <a:graphicData uri="http://schemas.openxmlformats.org/drawingml/2006/table">
            <a:tbl>
              <a:tblPr/>
              <a:tblGrid>
                <a:gridCol w="1216025">
                  <a:extLst>
                    <a:ext uri="{9D8B030D-6E8A-4147-A177-3AD203B41FA5}">
                      <a16:colId xmlns:a16="http://schemas.microsoft.com/office/drawing/2014/main" val="3914066456"/>
                    </a:ext>
                  </a:extLst>
                </a:gridCol>
                <a:gridCol w="3390900">
                  <a:extLst>
                    <a:ext uri="{9D8B030D-6E8A-4147-A177-3AD203B41FA5}">
                      <a16:colId xmlns:a16="http://schemas.microsoft.com/office/drawing/2014/main" val="298401348"/>
                    </a:ext>
                  </a:extLst>
                </a:gridCol>
              </a:tblGrid>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1573429701"/>
                  </a:ext>
                </a:extLst>
              </a:tr>
              <a:tr h="1254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サイズ</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12800600"/>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重さ</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86838091"/>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72537289"/>
                  </a:ext>
                </a:extLst>
              </a:tr>
              <a:tr h="1254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設置工事時間</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29455131"/>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概算価格</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07755622"/>
                  </a:ext>
                </a:extLst>
              </a:tr>
              <a:tr h="1270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07267821"/>
                  </a:ext>
                </a:extLst>
              </a:tr>
            </a:tbl>
          </a:graphicData>
        </a:graphic>
      </p:graphicFrame>
      <p:sp>
        <p:nvSpPr>
          <p:cNvPr id="20511" name="Rectangle 31">
            <a:extLst>
              <a:ext uri="{FF2B5EF4-FFF2-40B4-BE49-F238E27FC236}">
                <a16:creationId xmlns:a16="http://schemas.microsoft.com/office/drawing/2014/main" id="{8CB98985-21E1-4584-8225-87591DCFA130}"/>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2">
            <a:extLst>
              <a:ext uri="{FF2B5EF4-FFF2-40B4-BE49-F238E27FC236}">
                <a16:creationId xmlns:a16="http://schemas.microsoft.com/office/drawing/2014/main" id="{9F772DC2-BBFC-49B1-83EF-0CF202EA0EE4}"/>
              </a:ext>
            </a:extLst>
          </p:cNvPr>
          <p:cNvGrpSpPr>
            <a:grpSpLocks/>
          </p:cNvGrpSpPr>
          <p:nvPr/>
        </p:nvGrpSpPr>
        <p:grpSpPr bwMode="auto">
          <a:xfrm>
            <a:off x="496888" y="1044575"/>
            <a:ext cx="6570662" cy="5341938"/>
            <a:chOff x="228" y="573"/>
            <a:chExt cx="4253" cy="3458"/>
          </a:xfrm>
        </p:grpSpPr>
        <p:sp>
          <p:nvSpPr>
            <p:cNvPr id="21507" name="AutoShape 3">
              <a:extLst>
                <a:ext uri="{FF2B5EF4-FFF2-40B4-BE49-F238E27FC236}">
                  <a16:creationId xmlns:a16="http://schemas.microsoft.com/office/drawing/2014/main" id="{90F9BA0A-F60E-4573-ACCE-80FC780AFDF3}"/>
                </a:ext>
              </a:extLst>
            </p:cNvPr>
            <p:cNvSpPr>
              <a:spLocks noChangeArrowheads="1"/>
            </p:cNvSpPr>
            <p:nvPr/>
          </p:nvSpPr>
          <p:spPr bwMode="auto">
            <a:xfrm>
              <a:off x="228" y="573"/>
              <a:ext cx="4253" cy="3458"/>
            </a:xfrm>
            <a:prstGeom prst="roundRect">
              <a:avLst>
                <a:gd name="adj" fmla="val 2106"/>
              </a:avLst>
            </a:prstGeom>
            <a:gradFill rotWithShape="1">
              <a:gsLst>
                <a:gs pos="0">
                  <a:schemeClr val="accent2"/>
                </a:gs>
                <a:gs pos="100000">
                  <a:schemeClr val="accent2">
                    <a:gamma/>
                    <a:shade val="46275"/>
                    <a:invGamma/>
                  </a:schemeClr>
                </a:gs>
              </a:gsLst>
              <a:lin ang="5400000" scaled="1"/>
            </a:gradFill>
            <a:ln>
              <a:noFill/>
            </a:ln>
            <a:effectLst/>
            <a:scene3d>
              <a:camera prst="legacyObliqueTopRight"/>
              <a:lightRig rig="legacyFlat3" dir="b"/>
            </a:scene3d>
            <a:sp3d extrusionH="1000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1508" name="Rectangle 4" descr="右上がり対角線">
              <a:extLst>
                <a:ext uri="{FF2B5EF4-FFF2-40B4-BE49-F238E27FC236}">
                  <a16:creationId xmlns:a16="http://schemas.microsoft.com/office/drawing/2014/main" id="{C787129A-CC58-4EDD-907E-E4A35D01EBC9}"/>
                </a:ext>
              </a:extLst>
            </p:cNvPr>
            <p:cNvSpPr>
              <a:spLocks noChangeArrowheads="1"/>
            </p:cNvSpPr>
            <p:nvPr/>
          </p:nvSpPr>
          <p:spPr bwMode="auto">
            <a:xfrm>
              <a:off x="342" y="686"/>
              <a:ext cx="4054" cy="3044"/>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09" name="Text Box 5">
              <a:extLst>
                <a:ext uri="{FF2B5EF4-FFF2-40B4-BE49-F238E27FC236}">
                  <a16:creationId xmlns:a16="http://schemas.microsoft.com/office/drawing/2014/main" id="{0C666157-84E8-4586-9306-24A4EBAB959B}"/>
                </a:ext>
              </a:extLst>
            </p:cNvPr>
            <p:cNvSpPr txBox="1">
              <a:spLocks noChangeArrowheads="1"/>
            </p:cNvSpPr>
            <p:nvPr/>
          </p:nvSpPr>
          <p:spPr bwMode="auto">
            <a:xfrm>
              <a:off x="342" y="3776"/>
              <a:ext cx="4054"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b="1">
                  <a:solidFill>
                    <a:schemeClr val="bg1"/>
                  </a:solidFill>
                  <a:ea typeface="メイリオ" panose="020B0604030504040204" pitchFamily="50" charset="-128"/>
                </a:rPr>
                <a:t>写真キャプション　</a:t>
              </a:r>
            </a:p>
          </p:txBody>
        </p:sp>
      </p:grpSp>
      <p:sp>
        <p:nvSpPr>
          <p:cNvPr id="21510" name="Rectangle 6">
            <a:extLst>
              <a:ext uri="{FF2B5EF4-FFF2-40B4-BE49-F238E27FC236}">
                <a16:creationId xmlns:a16="http://schemas.microsoft.com/office/drawing/2014/main" id="{2FB856BF-794D-4B03-B0C7-2D3A2F82571C}"/>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graphicFrame>
        <p:nvGraphicFramePr>
          <p:cNvPr id="21511" name="Group 7">
            <a:extLst>
              <a:ext uri="{FF2B5EF4-FFF2-40B4-BE49-F238E27FC236}">
                <a16:creationId xmlns:a16="http://schemas.microsoft.com/office/drawing/2014/main" id="{5DA29907-5C66-4249-B3D2-D6B5EB062712}"/>
              </a:ext>
            </a:extLst>
          </p:cNvPr>
          <p:cNvGraphicFramePr>
            <a:graphicFrameLocks noGrp="1"/>
          </p:cNvGraphicFramePr>
          <p:nvPr/>
        </p:nvGraphicFramePr>
        <p:xfrm>
          <a:off x="7339013" y="3608388"/>
          <a:ext cx="2249487" cy="2700337"/>
        </p:xfrm>
        <a:graphic>
          <a:graphicData uri="http://schemas.openxmlformats.org/drawingml/2006/table">
            <a:tbl>
              <a:tblPr/>
              <a:tblGrid>
                <a:gridCol w="809625">
                  <a:extLst>
                    <a:ext uri="{9D8B030D-6E8A-4147-A177-3AD203B41FA5}">
                      <a16:colId xmlns:a16="http://schemas.microsoft.com/office/drawing/2014/main" val="3781010143"/>
                    </a:ext>
                  </a:extLst>
                </a:gridCol>
                <a:gridCol w="1439862">
                  <a:extLst>
                    <a:ext uri="{9D8B030D-6E8A-4147-A177-3AD203B41FA5}">
                      <a16:colId xmlns:a16="http://schemas.microsoft.com/office/drawing/2014/main" val="1567136417"/>
                    </a:ext>
                  </a:extLst>
                </a:gridCol>
              </a:tblGrid>
              <a:tr h="2254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項目</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4129650783"/>
                  </a:ext>
                </a:extLst>
              </a:tr>
              <a:tr h="4127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サイズ</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73684172"/>
                  </a:ext>
                </a:extLst>
              </a:tr>
              <a:tr h="4127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重さ</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74843828"/>
                  </a:ext>
                </a:extLst>
              </a:tr>
              <a:tr h="4127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718553428"/>
                  </a:ext>
                </a:extLst>
              </a:tr>
              <a:tr h="4111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設置工事時間</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37232746"/>
                  </a:ext>
                </a:extLst>
              </a:tr>
              <a:tr h="4127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概算価格</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36804447"/>
                  </a:ext>
                </a:extLst>
              </a:tr>
              <a:tr h="4127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77697144"/>
                  </a:ext>
                </a:extLst>
              </a:tr>
            </a:tbl>
          </a:graphicData>
        </a:graphic>
      </p:graphicFrame>
      <p:sp>
        <p:nvSpPr>
          <p:cNvPr id="21537" name="Rectangle 33">
            <a:extLst>
              <a:ext uri="{FF2B5EF4-FFF2-40B4-BE49-F238E27FC236}">
                <a16:creationId xmlns:a16="http://schemas.microsoft.com/office/drawing/2014/main" id="{06249DB6-7FFE-4780-B44F-7EE6260236EB}"/>
              </a:ext>
            </a:extLst>
          </p:cNvPr>
          <p:cNvSpPr>
            <a:spLocks noChangeArrowheads="1"/>
          </p:cNvSpPr>
          <p:nvPr/>
        </p:nvSpPr>
        <p:spPr bwMode="auto">
          <a:xfrm>
            <a:off x="7248525" y="1089025"/>
            <a:ext cx="2384425" cy="23256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ja-JP" altLang="en-US" sz="1400">
                <a:ea typeface="メイリオ" panose="020B0604030504040204" pitchFamily="50" charset="-128"/>
              </a:rPr>
              <a:t>説明説明説明説明説明説明説明説明説明説明説明説明説明説明説明説明説明説明説明説明説明説明説明説明説明説明説明説明説明説明説明説明説明説明説明説明説明説明説明説明説明</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a:extLst>
              <a:ext uri="{FF2B5EF4-FFF2-40B4-BE49-F238E27FC236}">
                <a16:creationId xmlns:a16="http://schemas.microsoft.com/office/drawing/2014/main" id="{412A8F53-BCFD-4425-A265-D9B3A889B0E7}"/>
              </a:ext>
            </a:extLst>
          </p:cNvPr>
          <p:cNvGrpSpPr>
            <a:grpSpLocks/>
          </p:cNvGrpSpPr>
          <p:nvPr/>
        </p:nvGrpSpPr>
        <p:grpSpPr bwMode="auto">
          <a:xfrm>
            <a:off x="496888" y="1044575"/>
            <a:ext cx="6570662" cy="5341938"/>
            <a:chOff x="228" y="573"/>
            <a:chExt cx="4253" cy="3458"/>
          </a:xfrm>
        </p:grpSpPr>
        <p:sp>
          <p:nvSpPr>
            <p:cNvPr id="22531" name="AutoShape 3">
              <a:extLst>
                <a:ext uri="{FF2B5EF4-FFF2-40B4-BE49-F238E27FC236}">
                  <a16:creationId xmlns:a16="http://schemas.microsoft.com/office/drawing/2014/main" id="{824224B0-B353-4A20-8AE4-D83C7B7067A1}"/>
                </a:ext>
              </a:extLst>
            </p:cNvPr>
            <p:cNvSpPr>
              <a:spLocks noChangeArrowheads="1"/>
            </p:cNvSpPr>
            <p:nvPr/>
          </p:nvSpPr>
          <p:spPr bwMode="auto">
            <a:xfrm>
              <a:off x="228" y="573"/>
              <a:ext cx="4253" cy="3458"/>
            </a:xfrm>
            <a:prstGeom prst="roundRect">
              <a:avLst>
                <a:gd name="adj" fmla="val 2106"/>
              </a:avLst>
            </a:prstGeom>
            <a:gradFill rotWithShape="1">
              <a:gsLst>
                <a:gs pos="0">
                  <a:schemeClr val="accent2"/>
                </a:gs>
                <a:gs pos="100000">
                  <a:schemeClr val="accent2">
                    <a:gamma/>
                    <a:shade val="46275"/>
                    <a:invGamma/>
                  </a:schemeClr>
                </a:gs>
              </a:gsLst>
              <a:lin ang="5400000" scaled="1"/>
            </a:gradFill>
            <a:ln>
              <a:noFill/>
            </a:ln>
            <a:effectLst/>
            <a:scene3d>
              <a:camera prst="legacyObliqueTopRight"/>
              <a:lightRig rig="legacyFlat3" dir="b"/>
            </a:scene3d>
            <a:sp3d extrusionH="1000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32" name="Rectangle 4" descr="右上がり対角線">
              <a:extLst>
                <a:ext uri="{FF2B5EF4-FFF2-40B4-BE49-F238E27FC236}">
                  <a16:creationId xmlns:a16="http://schemas.microsoft.com/office/drawing/2014/main" id="{A1BE9DFE-3926-4504-AFD3-328C92FA2F01}"/>
                </a:ext>
              </a:extLst>
            </p:cNvPr>
            <p:cNvSpPr>
              <a:spLocks noChangeArrowheads="1"/>
            </p:cNvSpPr>
            <p:nvPr/>
          </p:nvSpPr>
          <p:spPr bwMode="auto">
            <a:xfrm>
              <a:off x="342" y="686"/>
              <a:ext cx="4054" cy="3044"/>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3" name="Text Box 5">
              <a:extLst>
                <a:ext uri="{FF2B5EF4-FFF2-40B4-BE49-F238E27FC236}">
                  <a16:creationId xmlns:a16="http://schemas.microsoft.com/office/drawing/2014/main" id="{081C7274-4377-4FEC-8D38-FF3A746A8FCF}"/>
                </a:ext>
              </a:extLst>
            </p:cNvPr>
            <p:cNvSpPr txBox="1">
              <a:spLocks noChangeArrowheads="1"/>
            </p:cNvSpPr>
            <p:nvPr/>
          </p:nvSpPr>
          <p:spPr bwMode="auto">
            <a:xfrm>
              <a:off x="342" y="3776"/>
              <a:ext cx="4054"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b="1">
                  <a:solidFill>
                    <a:schemeClr val="bg1"/>
                  </a:solidFill>
                  <a:ea typeface="メイリオ" panose="020B0604030504040204" pitchFamily="50" charset="-128"/>
                </a:rPr>
                <a:t>写真キャプション　</a:t>
              </a:r>
            </a:p>
          </p:txBody>
        </p:sp>
      </p:grpSp>
      <p:grpSp>
        <p:nvGrpSpPr>
          <p:cNvPr id="22534" name="Group 6">
            <a:extLst>
              <a:ext uri="{FF2B5EF4-FFF2-40B4-BE49-F238E27FC236}">
                <a16:creationId xmlns:a16="http://schemas.microsoft.com/office/drawing/2014/main" id="{7094805D-0868-4D99-89C4-3C3FF1435D0F}"/>
              </a:ext>
            </a:extLst>
          </p:cNvPr>
          <p:cNvGrpSpPr>
            <a:grpSpLocks/>
          </p:cNvGrpSpPr>
          <p:nvPr/>
        </p:nvGrpSpPr>
        <p:grpSpPr bwMode="auto">
          <a:xfrm>
            <a:off x="7202488" y="1044575"/>
            <a:ext cx="2339975" cy="5354638"/>
            <a:chOff x="4537" y="658"/>
            <a:chExt cx="1474" cy="2998"/>
          </a:xfrm>
        </p:grpSpPr>
        <p:sp>
          <p:nvSpPr>
            <p:cNvPr id="22535" name="AutoShape 7">
              <a:extLst>
                <a:ext uri="{FF2B5EF4-FFF2-40B4-BE49-F238E27FC236}">
                  <a16:creationId xmlns:a16="http://schemas.microsoft.com/office/drawing/2014/main" id="{0366A728-5B45-4952-B8FA-C9154FA71B57}"/>
                </a:ext>
              </a:extLst>
            </p:cNvPr>
            <p:cNvSpPr>
              <a:spLocks noChangeArrowheads="1"/>
            </p:cNvSpPr>
            <p:nvPr/>
          </p:nvSpPr>
          <p:spPr bwMode="auto">
            <a:xfrm>
              <a:off x="4538" y="658"/>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a:noFill/>
            </a:ln>
            <a:effectLst/>
            <a:scene3d>
              <a:camera prst="legacyObliqueTopRight"/>
              <a:lightRig rig="legacyFlat3" dir="b"/>
            </a:scene3d>
            <a:sp3d extrusionH="1000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36" name="Rectangle 8" descr="右上がり対角線">
              <a:extLst>
                <a:ext uri="{FF2B5EF4-FFF2-40B4-BE49-F238E27FC236}">
                  <a16:creationId xmlns:a16="http://schemas.microsoft.com/office/drawing/2014/main" id="{522B19A7-2C72-4A5A-9B77-FD9018DAB48B}"/>
                </a:ext>
              </a:extLst>
            </p:cNvPr>
            <p:cNvSpPr>
              <a:spLocks noChangeArrowheads="1"/>
            </p:cNvSpPr>
            <p:nvPr/>
          </p:nvSpPr>
          <p:spPr bwMode="auto">
            <a:xfrm>
              <a:off x="4594" y="771"/>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7" name="AutoShape 9">
              <a:extLst>
                <a:ext uri="{FF2B5EF4-FFF2-40B4-BE49-F238E27FC236}">
                  <a16:creationId xmlns:a16="http://schemas.microsoft.com/office/drawing/2014/main" id="{DFAAF752-F096-4F6C-A2E6-10927A5E2DA9}"/>
                </a:ext>
              </a:extLst>
            </p:cNvPr>
            <p:cNvSpPr>
              <a:spLocks noChangeArrowheads="1"/>
            </p:cNvSpPr>
            <p:nvPr/>
          </p:nvSpPr>
          <p:spPr bwMode="auto">
            <a:xfrm>
              <a:off x="4537" y="2217"/>
              <a:ext cx="1473" cy="1439"/>
            </a:xfrm>
            <a:prstGeom prst="roundRect">
              <a:avLst>
                <a:gd name="adj" fmla="val 4657"/>
              </a:avLst>
            </a:prstGeom>
            <a:gradFill rotWithShape="1">
              <a:gsLst>
                <a:gs pos="0">
                  <a:schemeClr val="accent2"/>
                </a:gs>
                <a:gs pos="100000">
                  <a:schemeClr val="accent2">
                    <a:gamma/>
                    <a:shade val="46275"/>
                    <a:invGamma/>
                  </a:schemeClr>
                </a:gs>
              </a:gsLst>
              <a:lin ang="5400000" scaled="1"/>
            </a:gradFill>
            <a:ln>
              <a:noFill/>
            </a:ln>
            <a:effectLst/>
            <a:scene3d>
              <a:camera prst="legacyObliqueTopRight"/>
              <a:lightRig rig="legacyFlat3" dir="b"/>
            </a:scene3d>
            <a:sp3d extrusionH="100000" prstMaterial="legacyMatte">
              <a:bevelT w="13500" h="13500" prst="angle"/>
              <a:bevelB w="13500" h="13500" prst="angle"/>
              <a:extrusionClr>
                <a:schemeClr val="accent2"/>
              </a:extrusionClr>
              <a:contourClr>
                <a:schemeClr val="accent2"/>
              </a:contour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38" name="Rectangle 10" descr="右上がり対角線">
              <a:extLst>
                <a:ext uri="{FF2B5EF4-FFF2-40B4-BE49-F238E27FC236}">
                  <a16:creationId xmlns:a16="http://schemas.microsoft.com/office/drawing/2014/main" id="{0706AEED-CD8F-4C9B-B710-B0838E257BA6}"/>
                </a:ext>
              </a:extLst>
            </p:cNvPr>
            <p:cNvSpPr>
              <a:spLocks noChangeArrowheads="1"/>
            </p:cNvSpPr>
            <p:nvPr/>
          </p:nvSpPr>
          <p:spPr bwMode="auto">
            <a:xfrm>
              <a:off x="4594" y="2330"/>
              <a:ext cx="1361" cy="1023"/>
            </a:xfrm>
            <a:prstGeom prst="rect">
              <a:avLst/>
            </a:prstGeom>
            <a:pattFill prst="ltUpDiag">
              <a:fgClr>
                <a:srgbClr val="C0C0C0"/>
              </a:fgClr>
              <a:bgClr>
                <a:schemeClr val="bg1"/>
              </a:bgClr>
            </a:pattFill>
            <a:ln w="3175" algn="ctr">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9" name="Text Box 11">
              <a:extLst>
                <a:ext uri="{FF2B5EF4-FFF2-40B4-BE49-F238E27FC236}">
                  <a16:creationId xmlns:a16="http://schemas.microsoft.com/office/drawing/2014/main" id="{B8C2603B-4CF1-4D81-BB28-D1FD352E91FB}"/>
                </a:ext>
              </a:extLst>
            </p:cNvPr>
            <p:cNvSpPr txBox="1">
              <a:spLocks noChangeArrowheads="1"/>
            </p:cNvSpPr>
            <p:nvPr/>
          </p:nvSpPr>
          <p:spPr bwMode="auto">
            <a:xfrm>
              <a:off x="4594" y="1877"/>
              <a:ext cx="1417"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sp>
          <p:nvSpPr>
            <p:cNvPr id="22540" name="Text Box 12">
              <a:extLst>
                <a:ext uri="{FF2B5EF4-FFF2-40B4-BE49-F238E27FC236}">
                  <a16:creationId xmlns:a16="http://schemas.microsoft.com/office/drawing/2014/main" id="{A8803897-2D8B-4016-9DA3-D7BE48268BCB}"/>
                </a:ext>
              </a:extLst>
            </p:cNvPr>
            <p:cNvSpPr txBox="1">
              <a:spLocks noChangeArrowheads="1"/>
            </p:cNvSpPr>
            <p:nvPr/>
          </p:nvSpPr>
          <p:spPr bwMode="auto">
            <a:xfrm>
              <a:off x="4594" y="3408"/>
              <a:ext cx="1389" cy="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solidFill>
                    <a:schemeClr val="bg1"/>
                  </a:solidFill>
                  <a:ea typeface="メイリオ" panose="020B0604030504040204" pitchFamily="50" charset="-128"/>
                </a:rPr>
                <a:t>写真キャプション　</a:t>
              </a:r>
            </a:p>
          </p:txBody>
        </p:sp>
      </p:grpSp>
      <p:sp>
        <p:nvSpPr>
          <p:cNvPr id="22541" name="Rectangle 13">
            <a:extLst>
              <a:ext uri="{FF2B5EF4-FFF2-40B4-BE49-F238E27FC236}">
                <a16:creationId xmlns:a16="http://schemas.microsoft.com/office/drawing/2014/main" id="{A4ACA545-619B-4935-93D6-60B7651A37FD}"/>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D3A946C-13EA-4082-97DD-C4D9E629675B}"/>
              </a:ext>
            </a:extLst>
          </p:cNvPr>
          <p:cNvSpPr>
            <a:spLocks noChangeArrowheads="1"/>
          </p:cNvSpPr>
          <p:nvPr/>
        </p:nvSpPr>
        <p:spPr bwMode="auto">
          <a:xfrm>
            <a:off x="631825" y="5711825"/>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3555" name="Rectangle 3">
            <a:extLst>
              <a:ext uri="{FF2B5EF4-FFF2-40B4-BE49-F238E27FC236}">
                <a16:creationId xmlns:a16="http://schemas.microsoft.com/office/drawing/2014/main" id="{595C9A21-9691-4D22-98A6-621A4318D065}"/>
              </a:ext>
            </a:extLst>
          </p:cNvPr>
          <p:cNvSpPr>
            <a:spLocks noChangeArrowheads="1"/>
          </p:cNvSpPr>
          <p:nvPr/>
        </p:nvSpPr>
        <p:spPr bwMode="auto">
          <a:xfrm>
            <a:off x="633413" y="1044575"/>
            <a:ext cx="8505825" cy="4498975"/>
          </a:xfrm>
          <a:prstGeom prst="rect">
            <a:avLst/>
          </a:prstGeom>
          <a:solidFill>
            <a:srgbClr val="FFFFFF"/>
          </a:solidFill>
          <a:ln w="6350">
            <a:solidFill>
              <a:srgbClr val="333333"/>
            </a:solidFill>
            <a:miter lim="800000"/>
            <a:headEnd/>
            <a:tailEnd/>
          </a:ln>
          <a:effectLst>
            <a:outerShdw dist="71842" dir="2700000" algn="ctr" rotWithShape="0">
              <a:schemeClr val="bg2"/>
            </a:outerShdw>
          </a:effectLst>
        </p:spPr>
        <p:txBody>
          <a:bodyPr wrap="none" anchor="ctr"/>
          <a:lstStyle/>
          <a:p>
            <a:endParaRPr lang="ja-JP" altLang="en-US"/>
          </a:p>
        </p:txBody>
      </p:sp>
      <p:sp>
        <p:nvSpPr>
          <p:cNvPr id="23556" name="Rectangle 4" descr="右上がり対角線">
            <a:extLst>
              <a:ext uri="{FF2B5EF4-FFF2-40B4-BE49-F238E27FC236}">
                <a16:creationId xmlns:a16="http://schemas.microsoft.com/office/drawing/2014/main" id="{C5AEE23E-363D-4D89-890E-3BF4D7F57FAE}"/>
              </a:ext>
            </a:extLst>
          </p:cNvPr>
          <p:cNvSpPr>
            <a:spLocks noChangeArrowheads="1"/>
          </p:cNvSpPr>
          <p:nvPr/>
        </p:nvSpPr>
        <p:spPr bwMode="auto">
          <a:xfrm>
            <a:off x="722313" y="1133475"/>
            <a:ext cx="8326437" cy="4321175"/>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57" name="Rectangle 5">
            <a:extLst>
              <a:ext uri="{FF2B5EF4-FFF2-40B4-BE49-F238E27FC236}">
                <a16:creationId xmlns:a16="http://schemas.microsoft.com/office/drawing/2014/main" id="{7E9D1C24-D343-4E9F-9996-5C172D37E4C4}"/>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31D1EAA7-0126-4F0C-96B7-2C91E454FE17}"/>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4579" name="Rectangle 3" descr="右上がり対角線">
            <a:extLst>
              <a:ext uri="{FF2B5EF4-FFF2-40B4-BE49-F238E27FC236}">
                <a16:creationId xmlns:a16="http://schemas.microsoft.com/office/drawing/2014/main" id="{691D6549-4855-414B-A8A2-7E8D5F4663F6}"/>
              </a:ext>
            </a:extLst>
          </p:cNvPr>
          <p:cNvSpPr>
            <a:spLocks noChangeArrowheads="1"/>
          </p:cNvSpPr>
          <p:nvPr/>
        </p:nvSpPr>
        <p:spPr bwMode="auto">
          <a:xfrm>
            <a:off x="722313" y="1495425"/>
            <a:ext cx="4095750"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0" name="Rectangle 4" descr="右上がり対角線">
            <a:extLst>
              <a:ext uri="{FF2B5EF4-FFF2-40B4-BE49-F238E27FC236}">
                <a16:creationId xmlns:a16="http://schemas.microsoft.com/office/drawing/2014/main" id="{BFB9082F-61A6-4865-ACC3-BF3E7EC27C59}"/>
              </a:ext>
            </a:extLst>
          </p:cNvPr>
          <p:cNvSpPr>
            <a:spLocks noChangeArrowheads="1"/>
          </p:cNvSpPr>
          <p:nvPr/>
        </p:nvSpPr>
        <p:spPr bwMode="auto">
          <a:xfrm>
            <a:off x="5043488" y="1495425"/>
            <a:ext cx="4095750"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1" name="Rectangle 5" descr="右上がり対角線">
            <a:extLst>
              <a:ext uri="{FF2B5EF4-FFF2-40B4-BE49-F238E27FC236}">
                <a16:creationId xmlns:a16="http://schemas.microsoft.com/office/drawing/2014/main" id="{CC2A22D5-598C-4C52-9D19-DED2DB32B00A}"/>
              </a:ext>
            </a:extLst>
          </p:cNvPr>
          <p:cNvSpPr>
            <a:spLocks noChangeArrowheads="1"/>
          </p:cNvSpPr>
          <p:nvPr/>
        </p:nvSpPr>
        <p:spPr bwMode="auto">
          <a:xfrm>
            <a:off x="722313" y="4149725"/>
            <a:ext cx="4095750"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2" name="Rectangle 6" descr="右上がり対角線">
            <a:extLst>
              <a:ext uri="{FF2B5EF4-FFF2-40B4-BE49-F238E27FC236}">
                <a16:creationId xmlns:a16="http://schemas.microsoft.com/office/drawing/2014/main" id="{ACC27EA9-FBF8-4C8C-9316-80DAA8CD0B0B}"/>
              </a:ext>
            </a:extLst>
          </p:cNvPr>
          <p:cNvSpPr>
            <a:spLocks noChangeArrowheads="1"/>
          </p:cNvSpPr>
          <p:nvPr/>
        </p:nvSpPr>
        <p:spPr bwMode="auto">
          <a:xfrm>
            <a:off x="5043488" y="4149725"/>
            <a:ext cx="4095750"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3" name="Text Box 7">
            <a:extLst>
              <a:ext uri="{FF2B5EF4-FFF2-40B4-BE49-F238E27FC236}">
                <a16:creationId xmlns:a16="http://schemas.microsoft.com/office/drawing/2014/main" id="{A0B88C91-40E1-414B-B50F-242800907F81}"/>
              </a:ext>
            </a:extLst>
          </p:cNvPr>
          <p:cNvSpPr txBox="1">
            <a:spLocks noChangeArrowheads="1"/>
          </p:cNvSpPr>
          <p:nvPr/>
        </p:nvSpPr>
        <p:spPr bwMode="auto">
          <a:xfrm>
            <a:off x="722313" y="3654425"/>
            <a:ext cx="409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4584" name="Text Box 8">
            <a:extLst>
              <a:ext uri="{FF2B5EF4-FFF2-40B4-BE49-F238E27FC236}">
                <a16:creationId xmlns:a16="http://schemas.microsoft.com/office/drawing/2014/main" id="{2BC000EF-B921-492F-AE99-401D3DA39A2C}"/>
              </a:ext>
            </a:extLst>
          </p:cNvPr>
          <p:cNvSpPr txBox="1">
            <a:spLocks noChangeArrowheads="1"/>
          </p:cNvSpPr>
          <p:nvPr/>
        </p:nvSpPr>
        <p:spPr bwMode="auto">
          <a:xfrm>
            <a:off x="5043488" y="3654425"/>
            <a:ext cx="409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4585" name="Text Box 9">
            <a:extLst>
              <a:ext uri="{FF2B5EF4-FFF2-40B4-BE49-F238E27FC236}">
                <a16:creationId xmlns:a16="http://schemas.microsoft.com/office/drawing/2014/main" id="{40B16DB4-582D-48A4-B528-373DD72BA6EC}"/>
              </a:ext>
            </a:extLst>
          </p:cNvPr>
          <p:cNvSpPr txBox="1">
            <a:spLocks noChangeArrowheads="1"/>
          </p:cNvSpPr>
          <p:nvPr/>
        </p:nvSpPr>
        <p:spPr bwMode="auto">
          <a:xfrm>
            <a:off x="722313" y="6308725"/>
            <a:ext cx="409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4586" name="Text Box 10">
            <a:extLst>
              <a:ext uri="{FF2B5EF4-FFF2-40B4-BE49-F238E27FC236}">
                <a16:creationId xmlns:a16="http://schemas.microsoft.com/office/drawing/2014/main" id="{356C1B9A-B9E2-48C5-9996-903C5B8CBCC3}"/>
              </a:ext>
            </a:extLst>
          </p:cNvPr>
          <p:cNvSpPr txBox="1">
            <a:spLocks noChangeArrowheads="1"/>
          </p:cNvSpPr>
          <p:nvPr/>
        </p:nvSpPr>
        <p:spPr bwMode="auto">
          <a:xfrm>
            <a:off x="5043488" y="6308725"/>
            <a:ext cx="409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4587" name="Rectangle 11">
            <a:extLst>
              <a:ext uri="{FF2B5EF4-FFF2-40B4-BE49-F238E27FC236}">
                <a16:creationId xmlns:a16="http://schemas.microsoft.com/office/drawing/2014/main" id="{BD4B88D6-1BA1-4D70-A6E7-D3ED4B27B2D2}"/>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726445A-30B9-41C4-AA68-1E15B1C60149}"/>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5603" name="Rectangle 3" descr="右上がり対角線">
            <a:extLst>
              <a:ext uri="{FF2B5EF4-FFF2-40B4-BE49-F238E27FC236}">
                <a16:creationId xmlns:a16="http://schemas.microsoft.com/office/drawing/2014/main" id="{7BDD0D89-1BEF-4242-A31A-48139CBF8E26}"/>
              </a:ext>
            </a:extLst>
          </p:cNvPr>
          <p:cNvSpPr>
            <a:spLocks noChangeArrowheads="1"/>
          </p:cNvSpPr>
          <p:nvPr/>
        </p:nvSpPr>
        <p:spPr bwMode="auto">
          <a:xfrm>
            <a:off x="722313" y="1495425"/>
            <a:ext cx="2700337"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4" name="Rectangle 4" descr="右上がり対角線">
            <a:extLst>
              <a:ext uri="{FF2B5EF4-FFF2-40B4-BE49-F238E27FC236}">
                <a16:creationId xmlns:a16="http://schemas.microsoft.com/office/drawing/2014/main" id="{4A513536-3AB1-4FF5-91D0-C595C7169F49}"/>
              </a:ext>
            </a:extLst>
          </p:cNvPr>
          <p:cNvSpPr>
            <a:spLocks noChangeArrowheads="1"/>
          </p:cNvSpPr>
          <p:nvPr/>
        </p:nvSpPr>
        <p:spPr bwMode="auto">
          <a:xfrm>
            <a:off x="722313" y="4149725"/>
            <a:ext cx="2700337" cy="2160588"/>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5" name="Text Box 5">
            <a:extLst>
              <a:ext uri="{FF2B5EF4-FFF2-40B4-BE49-F238E27FC236}">
                <a16:creationId xmlns:a16="http://schemas.microsoft.com/office/drawing/2014/main" id="{DEF0A2D1-B9EE-435C-8457-B12C8AE96B8C}"/>
              </a:ext>
            </a:extLst>
          </p:cNvPr>
          <p:cNvSpPr txBox="1">
            <a:spLocks noChangeArrowheads="1"/>
          </p:cNvSpPr>
          <p:nvPr/>
        </p:nvSpPr>
        <p:spPr bwMode="auto">
          <a:xfrm>
            <a:off x="722313" y="3654425"/>
            <a:ext cx="2700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06" name="Text Box 6">
            <a:extLst>
              <a:ext uri="{FF2B5EF4-FFF2-40B4-BE49-F238E27FC236}">
                <a16:creationId xmlns:a16="http://schemas.microsoft.com/office/drawing/2014/main" id="{00D904E7-9354-4D23-803E-B8A7D27FE321}"/>
              </a:ext>
            </a:extLst>
          </p:cNvPr>
          <p:cNvSpPr txBox="1">
            <a:spLocks noChangeArrowheads="1"/>
          </p:cNvSpPr>
          <p:nvPr/>
        </p:nvSpPr>
        <p:spPr bwMode="auto">
          <a:xfrm>
            <a:off x="722313" y="6308725"/>
            <a:ext cx="2700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07" name="Rectangle 7" descr="右上がり対角線">
            <a:extLst>
              <a:ext uri="{FF2B5EF4-FFF2-40B4-BE49-F238E27FC236}">
                <a16:creationId xmlns:a16="http://schemas.microsoft.com/office/drawing/2014/main" id="{FC612BF7-A0B2-4DD1-BD2A-CA25C3F983A4}"/>
              </a:ext>
            </a:extLst>
          </p:cNvPr>
          <p:cNvSpPr>
            <a:spLocks noChangeArrowheads="1"/>
          </p:cNvSpPr>
          <p:nvPr/>
        </p:nvSpPr>
        <p:spPr bwMode="auto">
          <a:xfrm>
            <a:off x="3581400" y="1493838"/>
            <a:ext cx="2698750" cy="2160587"/>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8" name="Rectangle 8" descr="右上がり対角線">
            <a:extLst>
              <a:ext uri="{FF2B5EF4-FFF2-40B4-BE49-F238E27FC236}">
                <a16:creationId xmlns:a16="http://schemas.microsoft.com/office/drawing/2014/main" id="{C3659C0C-4545-4838-9517-37054D3532E0}"/>
              </a:ext>
            </a:extLst>
          </p:cNvPr>
          <p:cNvSpPr>
            <a:spLocks noChangeArrowheads="1"/>
          </p:cNvSpPr>
          <p:nvPr/>
        </p:nvSpPr>
        <p:spPr bwMode="auto">
          <a:xfrm>
            <a:off x="3581400" y="4148138"/>
            <a:ext cx="2698750" cy="2160587"/>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9" name="Text Box 9">
            <a:extLst>
              <a:ext uri="{FF2B5EF4-FFF2-40B4-BE49-F238E27FC236}">
                <a16:creationId xmlns:a16="http://schemas.microsoft.com/office/drawing/2014/main" id="{9D7CECAE-315F-4977-8A82-FBC1BEDE46E6}"/>
              </a:ext>
            </a:extLst>
          </p:cNvPr>
          <p:cNvSpPr txBox="1">
            <a:spLocks noChangeArrowheads="1"/>
          </p:cNvSpPr>
          <p:nvPr/>
        </p:nvSpPr>
        <p:spPr bwMode="auto">
          <a:xfrm>
            <a:off x="3581400" y="3652838"/>
            <a:ext cx="2698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10" name="Text Box 10">
            <a:extLst>
              <a:ext uri="{FF2B5EF4-FFF2-40B4-BE49-F238E27FC236}">
                <a16:creationId xmlns:a16="http://schemas.microsoft.com/office/drawing/2014/main" id="{F6951619-5DD8-4E1F-966A-00680D661D24}"/>
              </a:ext>
            </a:extLst>
          </p:cNvPr>
          <p:cNvSpPr txBox="1">
            <a:spLocks noChangeArrowheads="1"/>
          </p:cNvSpPr>
          <p:nvPr/>
        </p:nvSpPr>
        <p:spPr bwMode="auto">
          <a:xfrm>
            <a:off x="3581400" y="6307138"/>
            <a:ext cx="2698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11" name="Rectangle 11" descr="右上がり対角線">
            <a:extLst>
              <a:ext uri="{FF2B5EF4-FFF2-40B4-BE49-F238E27FC236}">
                <a16:creationId xmlns:a16="http://schemas.microsoft.com/office/drawing/2014/main" id="{B73036CB-6858-473F-9438-051D827E026F}"/>
              </a:ext>
            </a:extLst>
          </p:cNvPr>
          <p:cNvSpPr>
            <a:spLocks noChangeArrowheads="1"/>
          </p:cNvSpPr>
          <p:nvPr/>
        </p:nvSpPr>
        <p:spPr bwMode="auto">
          <a:xfrm>
            <a:off x="6438900" y="1493838"/>
            <a:ext cx="2700338" cy="2160587"/>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12" name="Rectangle 12" descr="右上がり対角線">
            <a:extLst>
              <a:ext uri="{FF2B5EF4-FFF2-40B4-BE49-F238E27FC236}">
                <a16:creationId xmlns:a16="http://schemas.microsoft.com/office/drawing/2014/main" id="{5256DDA1-6779-45CA-B16D-5E03CC98B1B1}"/>
              </a:ext>
            </a:extLst>
          </p:cNvPr>
          <p:cNvSpPr>
            <a:spLocks noChangeArrowheads="1"/>
          </p:cNvSpPr>
          <p:nvPr/>
        </p:nvSpPr>
        <p:spPr bwMode="auto">
          <a:xfrm>
            <a:off x="6438900" y="4148138"/>
            <a:ext cx="2700338" cy="2160587"/>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13" name="Text Box 13">
            <a:extLst>
              <a:ext uri="{FF2B5EF4-FFF2-40B4-BE49-F238E27FC236}">
                <a16:creationId xmlns:a16="http://schemas.microsoft.com/office/drawing/2014/main" id="{9C4B2A90-9A29-4798-B8BA-242F025A5FA2}"/>
              </a:ext>
            </a:extLst>
          </p:cNvPr>
          <p:cNvSpPr txBox="1">
            <a:spLocks noChangeArrowheads="1"/>
          </p:cNvSpPr>
          <p:nvPr/>
        </p:nvSpPr>
        <p:spPr bwMode="auto">
          <a:xfrm>
            <a:off x="6438900" y="3652838"/>
            <a:ext cx="270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14" name="Text Box 14">
            <a:extLst>
              <a:ext uri="{FF2B5EF4-FFF2-40B4-BE49-F238E27FC236}">
                <a16:creationId xmlns:a16="http://schemas.microsoft.com/office/drawing/2014/main" id="{C42E6598-7CAD-4F50-A71E-49E9CA5732BE}"/>
              </a:ext>
            </a:extLst>
          </p:cNvPr>
          <p:cNvSpPr txBox="1">
            <a:spLocks noChangeArrowheads="1"/>
          </p:cNvSpPr>
          <p:nvPr/>
        </p:nvSpPr>
        <p:spPr bwMode="auto">
          <a:xfrm>
            <a:off x="6438900" y="6307138"/>
            <a:ext cx="270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5615" name="Rectangle 15">
            <a:extLst>
              <a:ext uri="{FF2B5EF4-FFF2-40B4-BE49-F238E27FC236}">
                <a16:creationId xmlns:a16="http://schemas.microsoft.com/office/drawing/2014/main" id="{D6DE8DED-6540-46E8-98BB-9B8BFB01460C}"/>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83150E6-FF2B-4821-A885-B776CD7CAF5B}"/>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6627" name="Rectangle 3" descr="右上がり対角線">
            <a:extLst>
              <a:ext uri="{FF2B5EF4-FFF2-40B4-BE49-F238E27FC236}">
                <a16:creationId xmlns:a16="http://schemas.microsoft.com/office/drawing/2014/main" id="{DD7D0F9D-7BC9-4699-B12A-65D76E364304}"/>
              </a:ext>
            </a:extLst>
          </p:cNvPr>
          <p:cNvSpPr>
            <a:spLocks noChangeArrowheads="1"/>
          </p:cNvSpPr>
          <p:nvPr/>
        </p:nvSpPr>
        <p:spPr bwMode="auto">
          <a:xfrm>
            <a:off x="722313" y="1495425"/>
            <a:ext cx="2700337" cy="1395413"/>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8" name="Text Box 4">
            <a:extLst>
              <a:ext uri="{FF2B5EF4-FFF2-40B4-BE49-F238E27FC236}">
                <a16:creationId xmlns:a16="http://schemas.microsoft.com/office/drawing/2014/main" id="{FED5D875-C3FD-4C29-9D63-ED3FD58A4A48}"/>
              </a:ext>
            </a:extLst>
          </p:cNvPr>
          <p:cNvSpPr txBox="1">
            <a:spLocks noChangeArrowheads="1"/>
          </p:cNvSpPr>
          <p:nvPr/>
        </p:nvSpPr>
        <p:spPr bwMode="auto">
          <a:xfrm>
            <a:off x="722313" y="2889250"/>
            <a:ext cx="2700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29" name="Rectangle 5" descr="右上がり対角線">
            <a:extLst>
              <a:ext uri="{FF2B5EF4-FFF2-40B4-BE49-F238E27FC236}">
                <a16:creationId xmlns:a16="http://schemas.microsoft.com/office/drawing/2014/main" id="{1CEAC0C5-2435-4604-8D94-82CF585E989A}"/>
              </a:ext>
            </a:extLst>
          </p:cNvPr>
          <p:cNvSpPr>
            <a:spLocks noChangeArrowheads="1"/>
          </p:cNvSpPr>
          <p:nvPr/>
        </p:nvSpPr>
        <p:spPr bwMode="auto">
          <a:xfrm>
            <a:off x="3581400" y="1493838"/>
            <a:ext cx="2698750" cy="1395412"/>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0" name="Text Box 6">
            <a:extLst>
              <a:ext uri="{FF2B5EF4-FFF2-40B4-BE49-F238E27FC236}">
                <a16:creationId xmlns:a16="http://schemas.microsoft.com/office/drawing/2014/main" id="{8BA74017-3503-4F3D-849E-D9A3ABD8EDD4}"/>
              </a:ext>
            </a:extLst>
          </p:cNvPr>
          <p:cNvSpPr txBox="1">
            <a:spLocks noChangeArrowheads="1"/>
          </p:cNvSpPr>
          <p:nvPr/>
        </p:nvSpPr>
        <p:spPr bwMode="auto">
          <a:xfrm>
            <a:off x="3581400" y="2887663"/>
            <a:ext cx="2698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31" name="Rectangle 7" descr="右上がり対角線">
            <a:extLst>
              <a:ext uri="{FF2B5EF4-FFF2-40B4-BE49-F238E27FC236}">
                <a16:creationId xmlns:a16="http://schemas.microsoft.com/office/drawing/2014/main" id="{82271DAC-F38B-4C5F-8A8B-1CFA841A961B}"/>
              </a:ext>
            </a:extLst>
          </p:cNvPr>
          <p:cNvSpPr>
            <a:spLocks noChangeArrowheads="1"/>
          </p:cNvSpPr>
          <p:nvPr/>
        </p:nvSpPr>
        <p:spPr bwMode="auto">
          <a:xfrm>
            <a:off x="6438900" y="1493838"/>
            <a:ext cx="2700338" cy="1395412"/>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2" name="Text Box 8">
            <a:extLst>
              <a:ext uri="{FF2B5EF4-FFF2-40B4-BE49-F238E27FC236}">
                <a16:creationId xmlns:a16="http://schemas.microsoft.com/office/drawing/2014/main" id="{55B0574E-AE15-41A4-AA9A-2ED549252E04}"/>
              </a:ext>
            </a:extLst>
          </p:cNvPr>
          <p:cNvSpPr txBox="1">
            <a:spLocks noChangeArrowheads="1"/>
          </p:cNvSpPr>
          <p:nvPr/>
        </p:nvSpPr>
        <p:spPr bwMode="auto">
          <a:xfrm>
            <a:off x="6438900" y="2887663"/>
            <a:ext cx="270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33" name="Rectangle 9">
            <a:extLst>
              <a:ext uri="{FF2B5EF4-FFF2-40B4-BE49-F238E27FC236}">
                <a16:creationId xmlns:a16="http://schemas.microsoft.com/office/drawing/2014/main" id="{369CDCED-BDC7-4A2C-9A2B-CEEBE3CF5AF9}"/>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
        <p:nvSpPr>
          <p:cNvPr id="26634" name="Rectangle 10" descr="右上がり対角線">
            <a:extLst>
              <a:ext uri="{FF2B5EF4-FFF2-40B4-BE49-F238E27FC236}">
                <a16:creationId xmlns:a16="http://schemas.microsoft.com/office/drawing/2014/main" id="{E99A78D2-360F-40D8-AC0A-88C49EB660B2}"/>
              </a:ext>
            </a:extLst>
          </p:cNvPr>
          <p:cNvSpPr>
            <a:spLocks noChangeArrowheads="1"/>
          </p:cNvSpPr>
          <p:nvPr/>
        </p:nvSpPr>
        <p:spPr bwMode="auto">
          <a:xfrm>
            <a:off x="722313" y="3205163"/>
            <a:ext cx="2700337" cy="1395412"/>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5" name="Text Box 11">
            <a:extLst>
              <a:ext uri="{FF2B5EF4-FFF2-40B4-BE49-F238E27FC236}">
                <a16:creationId xmlns:a16="http://schemas.microsoft.com/office/drawing/2014/main" id="{D46715E6-A832-4FD4-A09A-F083D04ABAB7}"/>
              </a:ext>
            </a:extLst>
          </p:cNvPr>
          <p:cNvSpPr txBox="1">
            <a:spLocks noChangeArrowheads="1"/>
          </p:cNvSpPr>
          <p:nvPr/>
        </p:nvSpPr>
        <p:spPr bwMode="auto">
          <a:xfrm>
            <a:off x="722313" y="4598988"/>
            <a:ext cx="2700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36" name="Rectangle 12" descr="右上がり対角線">
            <a:extLst>
              <a:ext uri="{FF2B5EF4-FFF2-40B4-BE49-F238E27FC236}">
                <a16:creationId xmlns:a16="http://schemas.microsoft.com/office/drawing/2014/main" id="{4D6FB8FF-88CC-421B-8FFB-1D7EDA5EDD6C}"/>
              </a:ext>
            </a:extLst>
          </p:cNvPr>
          <p:cNvSpPr>
            <a:spLocks noChangeArrowheads="1"/>
          </p:cNvSpPr>
          <p:nvPr/>
        </p:nvSpPr>
        <p:spPr bwMode="auto">
          <a:xfrm>
            <a:off x="3581400" y="3203575"/>
            <a:ext cx="2698750" cy="1395413"/>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7" name="Text Box 13">
            <a:extLst>
              <a:ext uri="{FF2B5EF4-FFF2-40B4-BE49-F238E27FC236}">
                <a16:creationId xmlns:a16="http://schemas.microsoft.com/office/drawing/2014/main" id="{E5076B3E-7B78-4967-929D-4BD4988C0495}"/>
              </a:ext>
            </a:extLst>
          </p:cNvPr>
          <p:cNvSpPr txBox="1">
            <a:spLocks noChangeArrowheads="1"/>
          </p:cNvSpPr>
          <p:nvPr/>
        </p:nvSpPr>
        <p:spPr bwMode="auto">
          <a:xfrm>
            <a:off x="3581400" y="4597400"/>
            <a:ext cx="2698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38" name="Rectangle 14" descr="右上がり対角線">
            <a:extLst>
              <a:ext uri="{FF2B5EF4-FFF2-40B4-BE49-F238E27FC236}">
                <a16:creationId xmlns:a16="http://schemas.microsoft.com/office/drawing/2014/main" id="{FC27006E-F140-472E-B78F-9D6800B608AC}"/>
              </a:ext>
            </a:extLst>
          </p:cNvPr>
          <p:cNvSpPr>
            <a:spLocks noChangeArrowheads="1"/>
          </p:cNvSpPr>
          <p:nvPr/>
        </p:nvSpPr>
        <p:spPr bwMode="auto">
          <a:xfrm>
            <a:off x="6438900" y="3203575"/>
            <a:ext cx="2700338" cy="1395413"/>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9" name="Text Box 15">
            <a:extLst>
              <a:ext uri="{FF2B5EF4-FFF2-40B4-BE49-F238E27FC236}">
                <a16:creationId xmlns:a16="http://schemas.microsoft.com/office/drawing/2014/main" id="{3C983D9E-3C37-4A02-88C4-C1409AC50B92}"/>
              </a:ext>
            </a:extLst>
          </p:cNvPr>
          <p:cNvSpPr txBox="1">
            <a:spLocks noChangeArrowheads="1"/>
          </p:cNvSpPr>
          <p:nvPr/>
        </p:nvSpPr>
        <p:spPr bwMode="auto">
          <a:xfrm>
            <a:off x="6438900" y="4597400"/>
            <a:ext cx="270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40" name="Rectangle 16" descr="右上がり対角線">
            <a:extLst>
              <a:ext uri="{FF2B5EF4-FFF2-40B4-BE49-F238E27FC236}">
                <a16:creationId xmlns:a16="http://schemas.microsoft.com/office/drawing/2014/main" id="{4B57D5B3-6C62-434F-BC01-FB2FE644271E}"/>
              </a:ext>
            </a:extLst>
          </p:cNvPr>
          <p:cNvSpPr>
            <a:spLocks noChangeArrowheads="1"/>
          </p:cNvSpPr>
          <p:nvPr/>
        </p:nvSpPr>
        <p:spPr bwMode="auto">
          <a:xfrm>
            <a:off x="722313" y="4957763"/>
            <a:ext cx="2700337" cy="1395412"/>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1" name="Text Box 17">
            <a:extLst>
              <a:ext uri="{FF2B5EF4-FFF2-40B4-BE49-F238E27FC236}">
                <a16:creationId xmlns:a16="http://schemas.microsoft.com/office/drawing/2014/main" id="{0F3BB6FA-703F-4622-B462-459AAEFBF5EE}"/>
              </a:ext>
            </a:extLst>
          </p:cNvPr>
          <p:cNvSpPr txBox="1">
            <a:spLocks noChangeArrowheads="1"/>
          </p:cNvSpPr>
          <p:nvPr/>
        </p:nvSpPr>
        <p:spPr bwMode="auto">
          <a:xfrm>
            <a:off x="722313" y="6351588"/>
            <a:ext cx="2700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42" name="Rectangle 18" descr="右上がり対角線">
            <a:extLst>
              <a:ext uri="{FF2B5EF4-FFF2-40B4-BE49-F238E27FC236}">
                <a16:creationId xmlns:a16="http://schemas.microsoft.com/office/drawing/2014/main" id="{4DED35B0-7200-4691-B165-D595923A7D8B}"/>
              </a:ext>
            </a:extLst>
          </p:cNvPr>
          <p:cNvSpPr>
            <a:spLocks noChangeArrowheads="1"/>
          </p:cNvSpPr>
          <p:nvPr/>
        </p:nvSpPr>
        <p:spPr bwMode="auto">
          <a:xfrm>
            <a:off x="3581400" y="4956175"/>
            <a:ext cx="2698750" cy="1395413"/>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3" name="Text Box 19">
            <a:extLst>
              <a:ext uri="{FF2B5EF4-FFF2-40B4-BE49-F238E27FC236}">
                <a16:creationId xmlns:a16="http://schemas.microsoft.com/office/drawing/2014/main" id="{6E2CB3A8-F59A-40E0-91A8-CDFB3851C473}"/>
              </a:ext>
            </a:extLst>
          </p:cNvPr>
          <p:cNvSpPr txBox="1">
            <a:spLocks noChangeArrowheads="1"/>
          </p:cNvSpPr>
          <p:nvPr/>
        </p:nvSpPr>
        <p:spPr bwMode="auto">
          <a:xfrm>
            <a:off x="3581400" y="6350000"/>
            <a:ext cx="2698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
        <p:nvSpPr>
          <p:cNvPr id="26644" name="Rectangle 20" descr="右上がり対角線">
            <a:extLst>
              <a:ext uri="{FF2B5EF4-FFF2-40B4-BE49-F238E27FC236}">
                <a16:creationId xmlns:a16="http://schemas.microsoft.com/office/drawing/2014/main" id="{460CD8B1-C384-4FF0-8156-D39FFD14A3F7}"/>
              </a:ext>
            </a:extLst>
          </p:cNvPr>
          <p:cNvSpPr>
            <a:spLocks noChangeArrowheads="1"/>
          </p:cNvSpPr>
          <p:nvPr/>
        </p:nvSpPr>
        <p:spPr bwMode="auto">
          <a:xfrm>
            <a:off x="6438900" y="4956175"/>
            <a:ext cx="2700338" cy="1395413"/>
          </a:xfrm>
          <a:prstGeom prst="rect">
            <a:avLst/>
          </a:prstGeom>
          <a:pattFill prst="ltUpDiag">
            <a:fgClr>
              <a:srgbClr val="C0C0C0"/>
            </a:fgClr>
            <a:bgClr>
              <a:schemeClr val="bg1"/>
            </a:bgClr>
          </a:pattFill>
          <a:ln w="31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5" name="Text Box 21">
            <a:extLst>
              <a:ext uri="{FF2B5EF4-FFF2-40B4-BE49-F238E27FC236}">
                <a16:creationId xmlns:a16="http://schemas.microsoft.com/office/drawing/2014/main" id="{38C363E6-C2E1-4D1B-8D06-69D45494424E}"/>
              </a:ext>
            </a:extLst>
          </p:cNvPr>
          <p:cNvSpPr txBox="1">
            <a:spLocks noChangeArrowheads="1"/>
          </p:cNvSpPr>
          <p:nvPr/>
        </p:nvSpPr>
        <p:spPr bwMode="auto">
          <a:xfrm>
            <a:off x="6438900" y="6350000"/>
            <a:ext cx="270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a:spAutoFit/>
          </a:bodyPr>
          <a:lstStyle/>
          <a:p>
            <a:pPr algn="ctr"/>
            <a:r>
              <a:rPr lang="ja-JP" altLang="en-US" sz="1000" b="1">
                <a:ea typeface="メイリオ" panose="020B0604030504040204" pitchFamily="50" charset="-128"/>
              </a:rPr>
              <a:t>写真キャプション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6733D4E4-9D8F-4811-9376-A39D49055626}"/>
              </a:ext>
            </a:extLst>
          </p:cNvPr>
          <p:cNvSpPr>
            <a:spLocks noChangeArrowheads="1"/>
          </p:cNvSpPr>
          <p:nvPr/>
        </p:nvSpPr>
        <p:spPr bwMode="auto">
          <a:xfrm>
            <a:off x="631825" y="908050"/>
            <a:ext cx="8507413"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905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000">
                <a:ea typeface="メイリオ" panose="020B0604030504040204" pitchFamily="50" charset="-128"/>
              </a:rPr>
              <a:t>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a:t>
            </a:r>
          </a:p>
        </p:txBody>
      </p:sp>
      <p:sp>
        <p:nvSpPr>
          <p:cNvPr id="27651" name="Rectangle 3" descr="右上がり対角線">
            <a:extLst>
              <a:ext uri="{FF2B5EF4-FFF2-40B4-BE49-F238E27FC236}">
                <a16:creationId xmlns:a16="http://schemas.microsoft.com/office/drawing/2014/main" id="{EBA500AE-E653-4182-9EA3-D767D9508145}"/>
              </a:ext>
            </a:extLst>
          </p:cNvPr>
          <p:cNvSpPr>
            <a:spLocks noChangeArrowheads="1"/>
          </p:cNvSpPr>
          <p:nvPr/>
        </p:nvSpPr>
        <p:spPr bwMode="auto">
          <a:xfrm>
            <a:off x="722313" y="1495425"/>
            <a:ext cx="4095750" cy="2293938"/>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7652" name="Rectangle 4" descr="右上がり対角線">
            <a:extLst>
              <a:ext uri="{FF2B5EF4-FFF2-40B4-BE49-F238E27FC236}">
                <a16:creationId xmlns:a16="http://schemas.microsoft.com/office/drawing/2014/main" id="{D90CB54F-ABA5-4D84-9A41-CED376D3DEC7}"/>
              </a:ext>
            </a:extLst>
          </p:cNvPr>
          <p:cNvSpPr>
            <a:spLocks noChangeArrowheads="1"/>
          </p:cNvSpPr>
          <p:nvPr/>
        </p:nvSpPr>
        <p:spPr bwMode="auto">
          <a:xfrm>
            <a:off x="5043488" y="1495425"/>
            <a:ext cx="4095750" cy="2293938"/>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7653" name="Rectangle 5" descr="右上がり対角線">
            <a:extLst>
              <a:ext uri="{FF2B5EF4-FFF2-40B4-BE49-F238E27FC236}">
                <a16:creationId xmlns:a16="http://schemas.microsoft.com/office/drawing/2014/main" id="{F8B164CA-4A1D-4CF6-AF25-E069FCE96A3D}"/>
              </a:ext>
            </a:extLst>
          </p:cNvPr>
          <p:cNvSpPr>
            <a:spLocks noChangeArrowheads="1"/>
          </p:cNvSpPr>
          <p:nvPr/>
        </p:nvSpPr>
        <p:spPr bwMode="auto">
          <a:xfrm>
            <a:off x="722313" y="4014788"/>
            <a:ext cx="4095750" cy="2293937"/>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7654" name="Rectangle 6" descr="右上がり対角線">
            <a:extLst>
              <a:ext uri="{FF2B5EF4-FFF2-40B4-BE49-F238E27FC236}">
                <a16:creationId xmlns:a16="http://schemas.microsoft.com/office/drawing/2014/main" id="{7C45CB27-1FBA-4C12-ABC0-41B792473722}"/>
              </a:ext>
            </a:extLst>
          </p:cNvPr>
          <p:cNvSpPr>
            <a:spLocks noChangeArrowheads="1"/>
          </p:cNvSpPr>
          <p:nvPr/>
        </p:nvSpPr>
        <p:spPr bwMode="auto">
          <a:xfrm>
            <a:off x="5043488" y="4014788"/>
            <a:ext cx="4095750" cy="2293937"/>
          </a:xfrm>
          <a:prstGeom prst="rect">
            <a:avLst/>
          </a:prstGeom>
          <a:pattFill prst="ltUpDiag">
            <a:fgClr>
              <a:srgbClr val="C0C0C0"/>
            </a:fgClr>
            <a:bgClr>
              <a:schemeClr val="bg1"/>
            </a:bgClr>
          </a:pattFill>
          <a:ln w="3175">
            <a:solidFill>
              <a:srgbClr val="969696"/>
            </a:solidFill>
            <a:miter lim="800000"/>
            <a:headEnd/>
            <a:tailEnd/>
          </a:ln>
          <a:effectLst>
            <a:outerShdw dist="53882" dir="2700000" algn="ctr" rotWithShape="0">
              <a:schemeClr val="tx1"/>
            </a:outerShdw>
          </a:effectLst>
        </p:spPr>
        <p:txBody>
          <a:bodyPr wrap="none" anchor="ctr"/>
          <a:lstStyle/>
          <a:p>
            <a:endParaRPr lang="ja-JP" altLang="en-US"/>
          </a:p>
        </p:txBody>
      </p:sp>
      <p:sp>
        <p:nvSpPr>
          <p:cNvPr id="27655" name="Rectangle 7">
            <a:extLst>
              <a:ext uri="{FF2B5EF4-FFF2-40B4-BE49-F238E27FC236}">
                <a16:creationId xmlns:a16="http://schemas.microsoft.com/office/drawing/2014/main" id="{02D977BB-EFB3-4A39-B857-DB7F4E07512E}"/>
              </a:ext>
            </a:extLst>
          </p:cNvPr>
          <p:cNvSpPr>
            <a:spLocks noChangeArrowheads="1"/>
          </p:cNvSpPr>
          <p:nvPr/>
        </p:nvSpPr>
        <p:spPr bwMode="auto">
          <a:xfrm>
            <a:off x="1577975" y="0"/>
            <a:ext cx="6435725" cy="773113"/>
          </a:xfrm>
          <a:prstGeom prst="rect">
            <a:avLst/>
          </a:prstGeom>
          <a:gradFill rotWithShape="1">
            <a:gsLst>
              <a:gs pos="0">
                <a:srgbClr val="000080"/>
              </a:gs>
              <a:gs pos="100000">
                <a:srgbClr val="000080">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a:r>
              <a:rPr lang="en-US" altLang="ja-JP" sz="2800" b="1">
                <a:solidFill>
                  <a:schemeClr val="bg1"/>
                </a:solidFill>
                <a:effectLst>
                  <a:outerShdw blurRad="38100" dist="38100" dir="2700000" algn="tl">
                    <a:srgbClr val="000000"/>
                  </a:outerShdw>
                </a:effectLst>
                <a:ea typeface="メイリオ" panose="020B0604030504040204" pitchFamily="50" charset="-128"/>
              </a:rPr>
              <a:t>○○○</a:t>
            </a:r>
            <a:r>
              <a:rPr lang="ja-JP" altLang="en-US" sz="2800" b="1">
                <a:solidFill>
                  <a:schemeClr val="bg1"/>
                </a:solidFill>
                <a:effectLst>
                  <a:outerShdw blurRad="38100" dist="38100" dir="2700000" algn="tl">
                    <a:srgbClr val="000000"/>
                  </a:outerShdw>
                </a:effectLst>
                <a:ea typeface="メイリオ" panose="020B0604030504040204" pitchFamily="50" charset="-128"/>
              </a:rPr>
              <a:t>装置設置事例　</a:t>
            </a:r>
          </a:p>
        </p:txBody>
      </p:sp>
      <p:sp>
        <p:nvSpPr>
          <p:cNvPr id="27656" name="AutoShape 8">
            <a:extLst>
              <a:ext uri="{FF2B5EF4-FFF2-40B4-BE49-F238E27FC236}">
                <a16:creationId xmlns:a16="http://schemas.microsoft.com/office/drawing/2014/main" id="{D7CA2C7B-1F4F-45B8-99BE-39AA23528088}"/>
              </a:ext>
            </a:extLst>
          </p:cNvPr>
          <p:cNvSpPr>
            <a:spLocks noChangeArrowheads="1"/>
          </p:cNvSpPr>
          <p:nvPr/>
        </p:nvSpPr>
        <p:spPr bwMode="auto">
          <a:xfrm>
            <a:off x="1936750" y="1582738"/>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7657" name="AutoShape 9">
            <a:extLst>
              <a:ext uri="{FF2B5EF4-FFF2-40B4-BE49-F238E27FC236}">
                <a16:creationId xmlns:a16="http://schemas.microsoft.com/office/drawing/2014/main" id="{2951C1EE-FFB2-42D6-BBEC-F4DCD08AB871}"/>
              </a:ext>
            </a:extLst>
          </p:cNvPr>
          <p:cNvSpPr>
            <a:spLocks noChangeArrowheads="1"/>
          </p:cNvSpPr>
          <p:nvPr/>
        </p:nvSpPr>
        <p:spPr bwMode="auto">
          <a:xfrm>
            <a:off x="6257925" y="1582738"/>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7658" name="AutoShape 10">
            <a:extLst>
              <a:ext uri="{FF2B5EF4-FFF2-40B4-BE49-F238E27FC236}">
                <a16:creationId xmlns:a16="http://schemas.microsoft.com/office/drawing/2014/main" id="{022EA405-4D04-422F-B0B3-7B72D1E2C0A4}"/>
              </a:ext>
            </a:extLst>
          </p:cNvPr>
          <p:cNvSpPr>
            <a:spLocks noChangeArrowheads="1"/>
          </p:cNvSpPr>
          <p:nvPr/>
        </p:nvSpPr>
        <p:spPr bwMode="auto">
          <a:xfrm>
            <a:off x="1936750" y="4103688"/>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
        <p:nvSpPr>
          <p:cNvPr id="27659" name="AutoShape 11">
            <a:extLst>
              <a:ext uri="{FF2B5EF4-FFF2-40B4-BE49-F238E27FC236}">
                <a16:creationId xmlns:a16="http://schemas.microsoft.com/office/drawing/2014/main" id="{3EF39FC6-1E21-451A-AE7F-874C2D710293}"/>
              </a:ext>
            </a:extLst>
          </p:cNvPr>
          <p:cNvSpPr>
            <a:spLocks noChangeArrowheads="1"/>
          </p:cNvSpPr>
          <p:nvPr/>
        </p:nvSpPr>
        <p:spPr bwMode="auto">
          <a:xfrm>
            <a:off x="6257925" y="4103688"/>
            <a:ext cx="1665288" cy="225425"/>
          </a:xfrm>
          <a:prstGeom prst="roundRect">
            <a:avLst>
              <a:gd name="adj" fmla="val 50000"/>
            </a:avLst>
          </a:prstGeom>
          <a:solidFill>
            <a:srgbClr val="000080"/>
          </a:solidFill>
          <a:ln w="31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rPr>
              <a:t>写真キャプション</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827</Words>
  <PresentationFormat>A4 210 x 297 mm</PresentationFormat>
  <Paragraphs>94</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Arial</vt:lpstr>
      <vt:lpstr>ＭＳ Ｐゴシック</vt:lpstr>
      <vt:lpstr>メイリオ</vt:lpstr>
      <vt:lpstr>ＭＳ Ｐ明朝</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pptx978_事例写真レイアウトテンプレート</dc:title>
  <dc:subject>pptx978_事例写真レイアウトテンプレート</dc:subject>
  <dc:creator>digipot.net</dc:creator>
  <cp:revision>1</cp:revision>
  <dcterms:created xsi:type="dcterms:W3CDTF">2011-09-12T06:35:08Z</dcterms:created>
  <dcterms:modified xsi:type="dcterms:W3CDTF">2019-03-10T16:40:50Z</dcterms:modified>
  <cp:version>1</cp:version>
</cp:coreProperties>
</file>